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298" r:id="rId3"/>
    <p:sldId id="299" r:id="rId4"/>
    <p:sldId id="25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0" r:id="rId15"/>
  </p:sldIdLst>
  <p:sldSz cx="9144000" cy="5143500" type="screen16x9"/>
  <p:notesSz cx="6858000" cy="9144000"/>
  <p:embeddedFontLst>
    <p:embeddedFont>
      <p:font typeface="Albert Sans ExtraBold" panose="020B0604020202020204" charset="0"/>
      <p:bold r:id="rId17"/>
      <p:boldItalic r:id="rId18"/>
    </p:embeddedFont>
    <p:embeddedFont>
      <p:font typeface="Albert Sans Light" panose="020B0604020202020204" charset="0"/>
      <p:regular r:id="rId19"/>
      <p:bold r:id="rId20"/>
      <p:italic r:id="rId21"/>
      <p:boldItalic r:id="rId22"/>
    </p:embeddedFont>
    <p:embeddedFont>
      <p:font typeface="Nunito Light" pitchFamily="2" charset="0"/>
      <p:regular r:id="rId23"/>
      <p: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1CA794-C11D-48DB-9136-8D0858CBC1FB}">
  <a:tblStyle styleId="{301CA794-C11D-48DB-9136-8D0858CBC1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203A5E-9DA6-4F5D-9CD8-C54B052F235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80" y="-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87b68dfb7_0_28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287b68dfb7_0_28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287b68dfb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287b68dfb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914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287b68dfb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287b68dfb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264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287b68dfb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287b68dfb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287b68dfb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287b68dfb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313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25ab33521c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25ab33521c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27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5ab33521c2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Google Shape;1848;g25ab33521c2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22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25ab33521c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25ab33521c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78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287b68dfb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287b68dfb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287b68dfb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287b68dfb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16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287b68dfb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287b68dfb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71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287b68dfb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287b68dfb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544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287b68dfb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287b68dfb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769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287b68dfb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287b68dfb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81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100" y="924350"/>
            <a:ext cx="4542300" cy="22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112" y="3243875"/>
            <a:ext cx="4542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-56250" y="4569875"/>
            <a:ext cx="9256500" cy="593100"/>
          </a:xfrm>
          <a:prstGeom prst="rect">
            <a:avLst/>
          </a:prstGeom>
          <a:solidFill>
            <a:srgbClr val="365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/>
          <p:nvPr/>
        </p:nvSpPr>
        <p:spPr>
          <a:xfrm>
            <a:off x="-56250" y="4569875"/>
            <a:ext cx="9256500" cy="593100"/>
          </a:xfrm>
          <a:prstGeom prst="rect">
            <a:avLst/>
          </a:prstGeom>
          <a:solidFill>
            <a:srgbClr val="365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7"/>
          <p:cNvSpPr/>
          <p:nvPr/>
        </p:nvSpPr>
        <p:spPr>
          <a:xfrm>
            <a:off x="-56250" y="4569875"/>
            <a:ext cx="9256500" cy="593100"/>
          </a:xfrm>
          <a:prstGeom prst="rect">
            <a:avLst/>
          </a:prstGeom>
          <a:solidFill>
            <a:srgbClr val="365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 flipH="1">
            <a:off x="3850325" y="1830263"/>
            <a:ext cx="4707300" cy="18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AutoNum type="alphaLcPeriod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AutoNum type="romanLcPeriod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AutoNum type="romanLcPeriod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AutoNum type="arabicPeriod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 flipH="1">
            <a:off x="3834033" y="725737"/>
            <a:ext cx="47073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713225" y="541775"/>
            <a:ext cx="2843700" cy="3785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8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8"/>
          <p:cNvSpPr/>
          <p:nvPr/>
        </p:nvSpPr>
        <p:spPr>
          <a:xfrm>
            <a:off x="-56250" y="4569875"/>
            <a:ext cx="9256500" cy="593100"/>
          </a:xfrm>
          <a:prstGeom prst="rect">
            <a:avLst/>
          </a:prstGeom>
          <a:solidFill>
            <a:srgbClr val="365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280250" y="1482300"/>
            <a:ext cx="6583500" cy="21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9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48;p9"/>
          <p:cNvSpPr/>
          <p:nvPr/>
        </p:nvSpPr>
        <p:spPr>
          <a:xfrm>
            <a:off x="-56250" y="4569875"/>
            <a:ext cx="9256500" cy="593100"/>
          </a:xfrm>
          <a:prstGeom prst="rect">
            <a:avLst/>
          </a:prstGeom>
          <a:solidFill>
            <a:srgbClr val="365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19450" y="1702500"/>
            <a:ext cx="6905100" cy="82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19450" y="2526598"/>
            <a:ext cx="6905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4237400" y="3592925"/>
            <a:ext cx="4193400" cy="1006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-56250" y="4569875"/>
            <a:ext cx="9256500" cy="593100"/>
          </a:xfrm>
          <a:prstGeom prst="rect">
            <a:avLst/>
          </a:prstGeom>
          <a:solidFill>
            <a:srgbClr val="365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3968307" y="1826375"/>
            <a:ext cx="4708500" cy="11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3966475" y="2951426"/>
            <a:ext cx="47124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58" name="Google Shape;58;p11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-56250" y="4569875"/>
            <a:ext cx="9256500" cy="593100"/>
          </a:xfrm>
          <a:prstGeom prst="rect">
            <a:avLst/>
          </a:prstGeom>
          <a:solidFill>
            <a:srgbClr val="365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83" name="Google Shape;83;p15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/>
          <p:nvPr/>
        </p:nvSpPr>
        <p:spPr>
          <a:xfrm>
            <a:off x="-56250" y="4569875"/>
            <a:ext cx="9256500" cy="593100"/>
          </a:xfrm>
          <a:prstGeom prst="rect">
            <a:avLst/>
          </a:prstGeom>
          <a:solidFill>
            <a:srgbClr val="365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7" name="Google Shape;157;p24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365760"/>
            <a:ext cx="770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ExtraBold"/>
              <a:buNone/>
              <a:defRPr sz="3000">
                <a:solidFill>
                  <a:schemeClr val="dk1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uphan"/>
              <a:buNone/>
              <a:defRPr sz="3500" b="1">
                <a:solidFill>
                  <a:schemeClr val="dk1"/>
                </a:solidFill>
                <a:latin typeface="Anuphan"/>
                <a:ea typeface="Anuphan"/>
                <a:cs typeface="Anuphan"/>
                <a:sym typeface="Anuph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1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ctrTitle"/>
          </p:nvPr>
        </p:nvSpPr>
        <p:spPr>
          <a:xfrm>
            <a:off x="342068" y="924364"/>
            <a:ext cx="5370310" cy="22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3600" dirty="0"/>
              <a:t>Sistem Informasi</a:t>
            </a:r>
            <a:r>
              <a:rPr lang="en" sz="5700" dirty="0"/>
              <a:t> MBKM</a:t>
            </a:r>
            <a:br>
              <a:rPr lang="en" sz="2600" dirty="0">
                <a:solidFill>
                  <a:schemeClr val="lt1"/>
                </a:solidFill>
                <a:latin typeface="Albert Sans Light"/>
                <a:ea typeface="Albert Sans Light"/>
                <a:cs typeface="Albert Sans Light"/>
                <a:sym typeface="Albert Sans Light"/>
              </a:rPr>
            </a:br>
            <a:r>
              <a:rPr lang="en" sz="2600" dirty="0">
                <a:solidFill>
                  <a:schemeClr val="lt1"/>
                </a:solidFill>
                <a:latin typeface="Albert Sans Light"/>
                <a:ea typeface="Albert Sans Light"/>
                <a:cs typeface="Albert Sans Light"/>
                <a:sym typeface="Albert Sans Light"/>
              </a:rPr>
              <a:t>Merdeka Belajar Kampus Merdeka</a:t>
            </a:r>
            <a:endParaRPr dirty="0"/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1"/>
          </p:nvPr>
        </p:nvSpPr>
        <p:spPr>
          <a:xfrm>
            <a:off x="364380" y="4056048"/>
            <a:ext cx="4542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Petunjuk Penggunaan Bagi Mahasiswa</a:t>
            </a:r>
          </a:p>
        </p:txBody>
      </p:sp>
      <p:grpSp>
        <p:nvGrpSpPr>
          <p:cNvPr id="172" name="Google Shape;172;p29"/>
          <p:cNvGrpSpPr/>
          <p:nvPr/>
        </p:nvGrpSpPr>
        <p:grpSpPr>
          <a:xfrm>
            <a:off x="5388133" y="1121098"/>
            <a:ext cx="3506087" cy="3449633"/>
            <a:chOff x="5222595" y="1215692"/>
            <a:chExt cx="3506087" cy="3449633"/>
          </a:xfrm>
        </p:grpSpPr>
        <p:grpSp>
          <p:nvGrpSpPr>
            <p:cNvPr id="173" name="Google Shape;173;p29"/>
            <p:cNvGrpSpPr/>
            <p:nvPr/>
          </p:nvGrpSpPr>
          <p:grpSpPr>
            <a:xfrm>
              <a:off x="5222595" y="3181681"/>
              <a:ext cx="696403" cy="1388169"/>
              <a:chOff x="5465375" y="-1366875"/>
              <a:chExt cx="495625" cy="987950"/>
            </a:xfrm>
          </p:grpSpPr>
          <p:sp>
            <p:nvSpPr>
              <p:cNvPr id="174" name="Google Shape;174;p29"/>
              <p:cNvSpPr/>
              <p:nvPr/>
            </p:nvSpPr>
            <p:spPr>
              <a:xfrm>
                <a:off x="5465375" y="-946500"/>
                <a:ext cx="264750" cy="565225"/>
              </a:xfrm>
              <a:custGeom>
                <a:avLst/>
                <a:gdLst/>
                <a:ahLst/>
                <a:cxnLst/>
                <a:rect l="l" t="t" r="r" b="b"/>
                <a:pathLst>
                  <a:path w="10590" h="22609" extrusionOk="0">
                    <a:moveTo>
                      <a:pt x="0" y="0"/>
                    </a:moveTo>
                    <a:lnTo>
                      <a:pt x="0" y="358"/>
                    </a:lnTo>
                    <a:lnTo>
                      <a:pt x="0" y="715"/>
                    </a:lnTo>
                    <a:lnTo>
                      <a:pt x="0" y="1072"/>
                    </a:lnTo>
                    <a:lnTo>
                      <a:pt x="38" y="1430"/>
                    </a:lnTo>
                    <a:lnTo>
                      <a:pt x="75" y="1787"/>
                    </a:lnTo>
                    <a:lnTo>
                      <a:pt x="113" y="2145"/>
                    </a:lnTo>
                    <a:lnTo>
                      <a:pt x="169" y="2502"/>
                    </a:lnTo>
                    <a:lnTo>
                      <a:pt x="245" y="2841"/>
                    </a:lnTo>
                    <a:lnTo>
                      <a:pt x="339" y="3198"/>
                    </a:lnTo>
                    <a:lnTo>
                      <a:pt x="433" y="3536"/>
                    </a:lnTo>
                    <a:lnTo>
                      <a:pt x="546" y="3875"/>
                    </a:lnTo>
                    <a:lnTo>
                      <a:pt x="658" y="4214"/>
                    </a:lnTo>
                    <a:lnTo>
                      <a:pt x="790" y="4552"/>
                    </a:lnTo>
                    <a:lnTo>
                      <a:pt x="922" y="4891"/>
                    </a:lnTo>
                    <a:lnTo>
                      <a:pt x="1091" y="5210"/>
                    </a:lnTo>
                    <a:lnTo>
                      <a:pt x="1242" y="5530"/>
                    </a:lnTo>
                    <a:lnTo>
                      <a:pt x="1524" y="6038"/>
                    </a:lnTo>
                    <a:lnTo>
                      <a:pt x="1806" y="6546"/>
                    </a:lnTo>
                    <a:lnTo>
                      <a:pt x="1919" y="6809"/>
                    </a:lnTo>
                    <a:lnTo>
                      <a:pt x="2031" y="7073"/>
                    </a:lnTo>
                    <a:lnTo>
                      <a:pt x="2107" y="7355"/>
                    </a:lnTo>
                    <a:lnTo>
                      <a:pt x="2182" y="7637"/>
                    </a:lnTo>
                    <a:lnTo>
                      <a:pt x="2201" y="7863"/>
                    </a:lnTo>
                    <a:lnTo>
                      <a:pt x="2220" y="8107"/>
                    </a:lnTo>
                    <a:lnTo>
                      <a:pt x="2201" y="8333"/>
                    </a:lnTo>
                    <a:lnTo>
                      <a:pt x="2182" y="8558"/>
                    </a:lnTo>
                    <a:lnTo>
                      <a:pt x="2126" y="9029"/>
                    </a:lnTo>
                    <a:lnTo>
                      <a:pt x="2050" y="9499"/>
                    </a:lnTo>
                    <a:lnTo>
                      <a:pt x="1975" y="9969"/>
                    </a:lnTo>
                    <a:lnTo>
                      <a:pt x="1919" y="10439"/>
                    </a:lnTo>
                    <a:lnTo>
                      <a:pt x="1919" y="10665"/>
                    </a:lnTo>
                    <a:lnTo>
                      <a:pt x="1937" y="10891"/>
                    </a:lnTo>
                    <a:lnTo>
                      <a:pt x="1956" y="11116"/>
                    </a:lnTo>
                    <a:lnTo>
                      <a:pt x="2013" y="11342"/>
                    </a:lnTo>
                    <a:lnTo>
                      <a:pt x="2088" y="11605"/>
                    </a:lnTo>
                    <a:lnTo>
                      <a:pt x="2182" y="11850"/>
                    </a:lnTo>
                    <a:lnTo>
                      <a:pt x="2314" y="12095"/>
                    </a:lnTo>
                    <a:lnTo>
                      <a:pt x="2445" y="12320"/>
                    </a:lnTo>
                    <a:lnTo>
                      <a:pt x="2765" y="12772"/>
                    </a:lnTo>
                    <a:lnTo>
                      <a:pt x="3104" y="13204"/>
                    </a:lnTo>
                    <a:lnTo>
                      <a:pt x="3423" y="13637"/>
                    </a:lnTo>
                    <a:lnTo>
                      <a:pt x="3574" y="13863"/>
                    </a:lnTo>
                    <a:lnTo>
                      <a:pt x="3705" y="14088"/>
                    </a:lnTo>
                    <a:lnTo>
                      <a:pt x="3818" y="14333"/>
                    </a:lnTo>
                    <a:lnTo>
                      <a:pt x="3912" y="14577"/>
                    </a:lnTo>
                    <a:lnTo>
                      <a:pt x="3969" y="14822"/>
                    </a:lnTo>
                    <a:lnTo>
                      <a:pt x="4006" y="15085"/>
                    </a:lnTo>
                    <a:lnTo>
                      <a:pt x="4006" y="15311"/>
                    </a:lnTo>
                    <a:lnTo>
                      <a:pt x="3988" y="15537"/>
                    </a:lnTo>
                    <a:lnTo>
                      <a:pt x="3931" y="15743"/>
                    </a:lnTo>
                    <a:lnTo>
                      <a:pt x="3875" y="15969"/>
                    </a:lnTo>
                    <a:lnTo>
                      <a:pt x="3724" y="16402"/>
                    </a:lnTo>
                    <a:lnTo>
                      <a:pt x="3555" y="16816"/>
                    </a:lnTo>
                    <a:lnTo>
                      <a:pt x="3367" y="17248"/>
                    </a:lnTo>
                    <a:lnTo>
                      <a:pt x="3216" y="17681"/>
                    </a:lnTo>
                    <a:lnTo>
                      <a:pt x="3160" y="17888"/>
                    </a:lnTo>
                    <a:lnTo>
                      <a:pt x="3122" y="18113"/>
                    </a:lnTo>
                    <a:lnTo>
                      <a:pt x="3104" y="18339"/>
                    </a:lnTo>
                    <a:lnTo>
                      <a:pt x="3104" y="18546"/>
                    </a:lnTo>
                    <a:lnTo>
                      <a:pt x="3141" y="18753"/>
                    </a:lnTo>
                    <a:lnTo>
                      <a:pt x="3179" y="18941"/>
                    </a:lnTo>
                    <a:lnTo>
                      <a:pt x="3235" y="19129"/>
                    </a:lnTo>
                    <a:lnTo>
                      <a:pt x="3292" y="19298"/>
                    </a:lnTo>
                    <a:lnTo>
                      <a:pt x="3367" y="19486"/>
                    </a:lnTo>
                    <a:lnTo>
                      <a:pt x="3461" y="19656"/>
                    </a:lnTo>
                    <a:lnTo>
                      <a:pt x="3555" y="19825"/>
                    </a:lnTo>
                    <a:lnTo>
                      <a:pt x="3649" y="19975"/>
                    </a:lnTo>
                    <a:lnTo>
                      <a:pt x="3837" y="20276"/>
                    </a:lnTo>
                    <a:lnTo>
                      <a:pt x="4025" y="20540"/>
                    </a:lnTo>
                    <a:lnTo>
                      <a:pt x="4232" y="20803"/>
                    </a:lnTo>
                    <a:lnTo>
                      <a:pt x="4439" y="21048"/>
                    </a:lnTo>
                    <a:lnTo>
                      <a:pt x="4665" y="21273"/>
                    </a:lnTo>
                    <a:lnTo>
                      <a:pt x="4909" y="21480"/>
                    </a:lnTo>
                    <a:lnTo>
                      <a:pt x="5154" y="21687"/>
                    </a:lnTo>
                    <a:lnTo>
                      <a:pt x="5436" y="21856"/>
                    </a:lnTo>
                    <a:lnTo>
                      <a:pt x="5699" y="22026"/>
                    </a:lnTo>
                    <a:lnTo>
                      <a:pt x="6000" y="22157"/>
                    </a:lnTo>
                    <a:lnTo>
                      <a:pt x="6301" y="22289"/>
                    </a:lnTo>
                    <a:lnTo>
                      <a:pt x="6621" y="22383"/>
                    </a:lnTo>
                    <a:lnTo>
                      <a:pt x="6959" y="22458"/>
                    </a:lnTo>
                    <a:lnTo>
                      <a:pt x="7298" y="22515"/>
                    </a:lnTo>
                    <a:lnTo>
                      <a:pt x="7674" y="22533"/>
                    </a:lnTo>
                    <a:lnTo>
                      <a:pt x="8050" y="22533"/>
                    </a:lnTo>
                    <a:lnTo>
                      <a:pt x="10590" y="22609"/>
                    </a:lnTo>
                    <a:lnTo>
                      <a:pt x="8821" y="16740"/>
                    </a:lnTo>
                    <a:lnTo>
                      <a:pt x="8840" y="16590"/>
                    </a:lnTo>
                    <a:lnTo>
                      <a:pt x="8859" y="16421"/>
                    </a:lnTo>
                    <a:lnTo>
                      <a:pt x="8859" y="16270"/>
                    </a:lnTo>
                    <a:lnTo>
                      <a:pt x="8840" y="16120"/>
                    </a:lnTo>
                    <a:lnTo>
                      <a:pt x="8803" y="15969"/>
                    </a:lnTo>
                    <a:lnTo>
                      <a:pt x="8765" y="15819"/>
                    </a:lnTo>
                    <a:lnTo>
                      <a:pt x="8652" y="15518"/>
                    </a:lnTo>
                    <a:lnTo>
                      <a:pt x="8483" y="15236"/>
                    </a:lnTo>
                    <a:lnTo>
                      <a:pt x="8295" y="14953"/>
                    </a:lnTo>
                    <a:lnTo>
                      <a:pt x="8088" y="14709"/>
                    </a:lnTo>
                    <a:lnTo>
                      <a:pt x="7862" y="14464"/>
                    </a:lnTo>
                    <a:lnTo>
                      <a:pt x="7373" y="14013"/>
                    </a:lnTo>
                    <a:lnTo>
                      <a:pt x="7147" y="13806"/>
                    </a:lnTo>
                    <a:lnTo>
                      <a:pt x="6903" y="13562"/>
                    </a:lnTo>
                    <a:lnTo>
                      <a:pt x="6696" y="13336"/>
                    </a:lnTo>
                    <a:lnTo>
                      <a:pt x="6489" y="13073"/>
                    </a:lnTo>
                    <a:lnTo>
                      <a:pt x="6320" y="12809"/>
                    </a:lnTo>
                    <a:lnTo>
                      <a:pt x="6169" y="12527"/>
                    </a:lnTo>
                    <a:lnTo>
                      <a:pt x="6094" y="12283"/>
                    </a:lnTo>
                    <a:lnTo>
                      <a:pt x="6038" y="12019"/>
                    </a:lnTo>
                    <a:lnTo>
                      <a:pt x="6000" y="11756"/>
                    </a:lnTo>
                    <a:lnTo>
                      <a:pt x="5963" y="11493"/>
                    </a:lnTo>
                    <a:lnTo>
                      <a:pt x="5944" y="10947"/>
                    </a:lnTo>
                    <a:lnTo>
                      <a:pt x="5944" y="10421"/>
                    </a:lnTo>
                    <a:lnTo>
                      <a:pt x="5925" y="9875"/>
                    </a:lnTo>
                    <a:lnTo>
                      <a:pt x="5906" y="9631"/>
                    </a:lnTo>
                    <a:lnTo>
                      <a:pt x="5868" y="9367"/>
                    </a:lnTo>
                    <a:lnTo>
                      <a:pt x="5793" y="9123"/>
                    </a:lnTo>
                    <a:lnTo>
                      <a:pt x="5718" y="8897"/>
                    </a:lnTo>
                    <a:lnTo>
                      <a:pt x="5605" y="8671"/>
                    </a:lnTo>
                    <a:lnTo>
                      <a:pt x="5455" y="8464"/>
                    </a:lnTo>
                    <a:lnTo>
                      <a:pt x="5342" y="8352"/>
                    </a:lnTo>
                    <a:lnTo>
                      <a:pt x="5229" y="8239"/>
                    </a:lnTo>
                    <a:lnTo>
                      <a:pt x="5003" y="8051"/>
                    </a:lnTo>
                    <a:lnTo>
                      <a:pt x="4740" y="7881"/>
                    </a:lnTo>
                    <a:lnTo>
                      <a:pt x="4477" y="7712"/>
                    </a:lnTo>
                    <a:lnTo>
                      <a:pt x="4194" y="7562"/>
                    </a:lnTo>
                    <a:lnTo>
                      <a:pt x="3950" y="7373"/>
                    </a:lnTo>
                    <a:lnTo>
                      <a:pt x="3724" y="7167"/>
                    </a:lnTo>
                    <a:lnTo>
                      <a:pt x="3630" y="7054"/>
                    </a:lnTo>
                    <a:lnTo>
                      <a:pt x="3536" y="6941"/>
                    </a:lnTo>
                    <a:lnTo>
                      <a:pt x="3386" y="6659"/>
                    </a:lnTo>
                    <a:lnTo>
                      <a:pt x="3254" y="6358"/>
                    </a:lnTo>
                    <a:lnTo>
                      <a:pt x="3179" y="6038"/>
                    </a:lnTo>
                    <a:lnTo>
                      <a:pt x="3104" y="5718"/>
                    </a:lnTo>
                    <a:lnTo>
                      <a:pt x="3010" y="5323"/>
                    </a:lnTo>
                    <a:lnTo>
                      <a:pt x="2897" y="4928"/>
                    </a:lnTo>
                    <a:lnTo>
                      <a:pt x="2765" y="4533"/>
                    </a:lnTo>
                    <a:lnTo>
                      <a:pt x="2633" y="4138"/>
                    </a:lnTo>
                    <a:lnTo>
                      <a:pt x="2464" y="3762"/>
                    </a:lnTo>
                    <a:lnTo>
                      <a:pt x="2314" y="3386"/>
                    </a:lnTo>
                    <a:lnTo>
                      <a:pt x="2126" y="3010"/>
                    </a:lnTo>
                    <a:lnTo>
                      <a:pt x="1937" y="2652"/>
                    </a:lnTo>
                    <a:lnTo>
                      <a:pt x="1731" y="2295"/>
                    </a:lnTo>
                    <a:lnTo>
                      <a:pt x="1524" y="1938"/>
                    </a:lnTo>
                    <a:lnTo>
                      <a:pt x="1298" y="1599"/>
                    </a:lnTo>
                    <a:lnTo>
                      <a:pt x="1053" y="1261"/>
                    </a:lnTo>
                    <a:lnTo>
                      <a:pt x="809" y="941"/>
                    </a:lnTo>
                    <a:lnTo>
                      <a:pt x="546" y="621"/>
                    </a:lnTo>
                    <a:lnTo>
                      <a:pt x="282" y="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9"/>
              <p:cNvSpPr/>
              <p:nvPr/>
            </p:nvSpPr>
            <p:spPr>
              <a:xfrm>
                <a:off x="5710350" y="-1167975"/>
                <a:ext cx="250650" cy="7890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1562" extrusionOk="0">
                    <a:moveTo>
                      <a:pt x="9668" y="0"/>
                    </a:moveTo>
                    <a:lnTo>
                      <a:pt x="9574" y="57"/>
                    </a:lnTo>
                    <a:lnTo>
                      <a:pt x="9367" y="170"/>
                    </a:lnTo>
                    <a:lnTo>
                      <a:pt x="9179" y="283"/>
                    </a:lnTo>
                    <a:lnTo>
                      <a:pt x="9010" y="414"/>
                    </a:lnTo>
                    <a:lnTo>
                      <a:pt x="8822" y="565"/>
                    </a:lnTo>
                    <a:lnTo>
                      <a:pt x="8671" y="715"/>
                    </a:lnTo>
                    <a:lnTo>
                      <a:pt x="8502" y="866"/>
                    </a:lnTo>
                    <a:lnTo>
                      <a:pt x="8352" y="1035"/>
                    </a:lnTo>
                    <a:lnTo>
                      <a:pt x="8220" y="1223"/>
                    </a:lnTo>
                    <a:lnTo>
                      <a:pt x="7975" y="1580"/>
                    </a:lnTo>
                    <a:lnTo>
                      <a:pt x="7750" y="1975"/>
                    </a:lnTo>
                    <a:lnTo>
                      <a:pt x="7562" y="2370"/>
                    </a:lnTo>
                    <a:lnTo>
                      <a:pt x="7392" y="2784"/>
                    </a:lnTo>
                    <a:lnTo>
                      <a:pt x="7242" y="3198"/>
                    </a:lnTo>
                    <a:lnTo>
                      <a:pt x="7110" y="3612"/>
                    </a:lnTo>
                    <a:lnTo>
                      <a:pt x="7016" y="4025"/>
                    </a:lnTo>
                    <a:lnTo>
                      <a:pt x="6922" y="4439"/>
                    </a:lnTo>
                    <a:lnTo>
                      <a:pt x="6772" y="5286"/>
                    </a:lnTo>
                    <a:lnTo>
                      <a:pt x="6621" y="6113"/>
                    </a:lnTo>
                    <a:lnTo>
                      <a:pt x="6433" y="6922"/>
                    </a:lnTo>
                    <a:lnTo>
                      <a:pt x="6339" y="7336"/>
                    </a:lnTo>
                    <a:lnTo>
                      <a:pt x="6226" y="7731"/>
                    </a:lnTo>
                    <a:lnTo>
                      <a:pt x="6095" y="8107"/>
                    </a:lnTo>
                    <a:lnTo>
                      <a:pt x="5944" y="8483"/>
                    </a:lnTo>
                    <a:lnTo>
                      <a:pt x="5775" y="8841"/>
                    </a:lnTo>
                    <a:lnTo>
                      <a:pt x="5587" y="9198"/>
                    </a:lnTo>
                    <a:lnTo>
                      <a:pt x="5361" y="9537"/>
                    </a:lnTo>
                    <a:lnTo>
                      <a:pt x="5135" y="9856"/>
                    </a:lnTo>
                    <a:lnTo>
                      <a:pt x="4910" y="10176"/>
                    </a:lnTo>
                    <a:lnTo>
                      <a:pt x="4684" y="10515"/>
                    </a:lnTo>
                    <a:lnTo>
                      <a:pt x="4458" y="10834"/>
                    </a:lnTo>
                    <a:lnTo>
                      <a:pt x="4289" y="11192"/>
                    </a:lnTo>
                    <a:lnTo>
                      <a:pt x="4157" y="11568"/>
                    </a:lnTo>
                    <a:lnTo>
                      <a:pt x="4063" y="11963"/>
                    </a:lnTo>
                    <a:lnTo>
                      <a:pt x="4044" y="12170"/>
                    </a:lnTo>
                    <a:lnTo>
                      <a:pt x="4044" y="12358"/>
                    </a:lnTo>
                    <a:lnTo>
                      <a:pt x="4044" y="12546"/>
                    </a:lnTo>
                    <a:lnTo>
                      <a:pt x="4063" y="12753"/>
                    </a:lnTo>
                    <a:lnTo>
                      <a:pt x="4138" y="13129"/>
                    </a:lnTo>
                    <a:lnTo>
                      <a:pt x="4214" y="13486"/>
                    </a:lnTo>
                    <a:lnTo>
                      <a:pt x="4308" y="13863"/>
                    </a:lnTo>
                    <a:lnTo>
                      <a:pt x="4364" y="14220"/>
                    </a:lnTo>
                    <a:lnTo>
                      <a:pt x="4402" y="14577"/>
                    </a:lnTo>
                    <a:lnTo>
                      <a:pt x="4402" y="14747"/>
                    </a:lnTo>
                    <a:lnTo>
                      <a:pt x="4402" y="14935"/>
                    </a:lnTo>
                    <a:lnTo>
                      <a:pt x="4327" y="15273"/>
                    </a:lnTo>
                    <a:lnTo>
                      <a:pt x="4233" y="15612"/>
                    </a:lnTo>
                    <a:lnTo>
                      <a:pt x="4101" y="15950"/>
                    </a:lnTo>
                    <a:lnTo>
                      <a:pt x="3950" y="16251"/>
                    </a:lnTo>
                    <a:lnTo>
                      <a:pt x="3762" y="16552"/>
                    </a:lnTo>
                    <a:lnTo>
                      <a:pt x="3574" y="16853"/>
                    </a:lnTo>
                    <a:lnTo>
                      <a:pt x="3179" y="17417"/>
                    </a:lnTo>
                    <a:lnTo>
                      <a:pt x="2991" y="17700"/>
                    </a:lnTo>
                    <a:lnTo>
                      <a:pt x="2822" y="18001"/>
                    </a:lnTo>
                    <a:lnTo>
                      <a:pt x="2653" y="18301"/>
                    </a:lnTo>
                    <a:lnTo>
                      <a:pt x="2502" y="18602"/>
                    </a:lnTo>
                    <a:lnTo>
                      <a:pt x="2389" y="18903"/>
                    </a:lnTo>
                    <a:lnTo>
                      <a:pt x="2295" y="19223"/>
                    </a:lnTo>
                    <a:lnTo>
                      <a:pt x="2239" y="19543"/>
                    </a:lnTo>
                    <a:lnTo>
                      <a:pt x="2201" y="19881"/>
                    </a:lnTo>
                    <a:lnTo>
                      <a:pt x="2201" y="20201"/>
                    </a:lnTo>
                    <a:lnTo>
                      <a:pt x="2182" y="20502"/>
                    </a:lnTo>
                    <a:lnTo>
                      <a:pt x="2201" y="21123"/>
                    </a:lnTo>
                    <a:lnTo>
                      <a:pt x="2220" y="21725"/>
                    </a:lnTo>
                    <a:lnTo>
                      <a:pt x="2220" y="22026"/>
                    </a:lnTo>
                    <a:lnTo>
                      <a:pt x="2201" y="22308"/>
                    </a:lnTo>
                    <a:lnTo>
                      <a:pt x="2182" y="22590"/>
                    </a:lnTo>
                    <a:lnTo>
                      <a:pt x="2126" y="22853"/>
                    </a:lnTo>
                    <a:lnTo>
                      <a:pt x="2070" y="23135"/>
                    </a:lnTo>
                    <a:lnTo>
                      <a:pt x="1994" y="23399"/>
                    </a:lnTo>
                    <a:lnTo>
                      <a:pt x="1919" y="23643"/>
                    </a:lnTo>
                    <a:lnTo>
                      <a:pt x="1825" y="23907"/>
                    </a:lnTo>
                    <a:lnTo>
                      <a:pt x="1712" y="24170"/>
                    </a:lnTo>
                    <a:lnTo>
                      <a:pt x="1599" y="24414"/>
                    </a:lnTo>
                    <a:lnTo>
                      <a:pt x="1355" y="24866"/>
                    </a:lnTo>
                    <a:lnTo>
                      <a:pt x="1110" y="25317"/>
                    </a:lnTo>
                    <a:lnTo>
                      <a:pt x="866" y="25750"/>
                    </a:lnTo>
                    <a:lnTo>
                      <a:pt x="659" y="26164"/>
                    </a:lnTo>
                    <a:lnTo>
                      <a:pt x="452" y="26577"/>
                    </a:lnTo>
                    <a:lnTo>
                      <a:pt x="264" y="26972"/>
                    </a:lnTo>
                    <a:lnTo>
                      <a:pt x="132" y="27386"/>
                    </a:lnTo>
                    <a:lnTo>
                      <a:pt x="38" y="27781"/>
                    </a:lnTo>
                    <a:lnTo>
                      <a:pt x="1" y="28157"/>
                    </a:lnTo>
                    <a:lnTo>
                      <a:pt x="1" y="28515"/>
                    </a:lnTo>
                    <a:lnTo>
                      <a:pt x="1" y="28872"/>
                    </a:lnTo>
                    <a:lnTo>
                      <a:pt x="38" y="29229"/>
                    </a:lnTo>
                    <a:lnTo>
                      <a:pt x="76" y="29493"/>
                    </a:lnTo>
                    <a:lnTo>
                      <a:pt x="132" y="29737"/>
                    </a:lnTo>
                    <a:lnTo>
                      <a:pt x="207" y="29982"/>
                    </a:lnTo>
                    <a:lnTo>
                      <a:pt x="283" y="30207"/>
                    </a:lnTo>
                    <a:lnTo>
                      <a:pt x="396" y="30452"/>
                    </a:lnTo>
                    <a:lnTo>
                      <a:pt x="508" y="30659"/>
                    </a:lnTo>
                    <a:lnTo>
                      <a:pt x="640" y="30885"/>
                    </a:lnTo>
                    <a:lnTo>
                      <a:pt x="791" y="31092"/>
                    </a:lnTo>
                    <a:lnTo>
                      <a:pt x="885" y="31204"/>
                    </a:lnTo>
                    <a:lnTo>
                      <a:pt x="979" y="31317"/>
                    </a:lnTo>
                    <a:lnTo>
                      <a:pt x="1073" y="31392"/>
                    </a:lnTo>
                    <a:lnTo>
                      <a:pt x="1148" y="31449"/>
                    </a:lnTo>
                    <a:lnTo>
                      <a:pt x="1298" y="31562"/>
                    </a:lnTo>
                    <a:lnTo>
                      <a:pt x="1035" y="31317"/>
                    </a:lnTo>
                    <a:lnTo>
                      <a:pt x="809" y="31073"/>
                    </a:lnTo>
                    <a:lnTo>
                      <a:pt x="659" y="30866"/>
                    </a:lnTo>
                    <a:lnTo>
                      <a:pt x="546" y="30640"/>
                    </a:lnTo>
                    <a:lnTo>
                      <a:pt x="433" y="30433"/>
                    </a:lnTo>
                    <a:lnTo>
                      <a:pt x="339" y="30189"/>
                    </a:lnTo>
                    <a:lnTo>
                      <a:pt x="245" y="29963"/>
                    </a:lnTo>
                    <a:lnTo>
                      <a:pt x="189" y="29718"/>
                    </a:lnTo>
                    <a:lnTo>
                      <a:pt x="132" y="29474"/>
                    </a:lnTo>
                    <a:lnTo>
                      <a:pt x="113" y="29229"/>
                    </a:lnTo>
                    <a:lnTo>
                      <a:pt x="76" y="28872"/>
                    </a:lnTo>
                    <a:lnTo>
                      <a:pt x="76" y="28515"/>
                    </a:lnTo>
                    <a:lnTo>
                      <a:pt x="95" y="28157"/>
                    </a:lnTo>
                    <a:lnTo>
                      <a:pt x="132" y="27800"/>
                    </a:lnTo>
                    <a:lnTo>
                      <a:pt x="226" y="27405"/>
                    </a:lnTo>
                    <a:lnTo>
                      <a:pt x="358" y="27010"/>
                    </a:lnTo>
                    <a:lnTo>
                      <a:pt x="546" y="26615"/>
                    </a:lnTo>
                    <a:lnTo>
                      <a:pt x="734" y="26220"/>
                    </a:lnTo>
                    <a:lnTo>
                      <a:pt x="1204" y="25374"/>
                    </a:lnTo>
                    <a:lnTo>
                      <a:pt x="1449" y="24941"/>
                    </a:lnTo>
                    <a:lnTo>
                      <a:pt x="1675" y="24471"/>
                    </a:lnTo>
                    <a:lnTo>
                      <a:pt x="1806" y="24226"/>
                    </a:lnTo>
                    <a:lnTo>
                      <a:pt x="1919" y="23963"/>
                    </a:lnTo>
                    <a:lnTo>
                      <a:pt x="2013" y="23700"/>
                    </a:lnTo>
                    <a:lnTo>
                      <a:pt x="2107" y="23436"/>
                    </a:lnTo>
                    <a:lnTo>
                      <a:pt x="2164" y="23154"/>
                    </a:lnTo>
                    <a:lnTo>
                      <a:pt x="2239" y="22891"/>
                    </a:lnTo>
                    <a:lnTo>
                      <a:pt x="2276" y="22609"/>
                    </a:lnTo>
                    <a:lnTo>
                      <a:pt x="2314" y="22327"/>
                    </a:lnTo>
                    <a:lnTo>
                      <a:pt x="2333" y="22044"/>
                    </a:lnTo>
                    <a:lnTo>
                      <a:pt x="2333" y="21743"/>
                    </a:lnTo>
                    <a:lnTo>
                      <a:pt x="2314" y="21142"/>
                    </a:lnTo>
                    <a:lnTo>
                      <a:pt x="2295" y="20521"/>
                    </a:lnTo>
                    <a:lnTo>
                      <a:pt x="2295" y="20201"/>
                    </a:lnTo>
                    <a:lnTo>
                      <a:pt x="2314" y="19900"/>
                    </a:lnTo>
                    <a:lnTo>
                      <a:pt x="2333" y="19580"/>
                    </a:lnTo>
                    <a:lnTo>
                      <a:pt x="2408" y="19261"/>
                    </a:lnTo>
                    <a:lnTo>
                      <a:pt x="2483" y="18960"/>
                    </a:lnTo>
                    <a:lnTo>
                      <a:pt x="2615" y="18659"/>
                    </a:lnTo>
                    <a:lnTo>
                      <a:pt x="2765" y="18358"/>
                    </a:lnTo>
                    <a:lnTo>
                      <a:pt x="2916" y="18076"/>
                    </a:lnTo>
                    <a:lnTo>
                      <a:pt x="3104" y="17775"/>
                    </a:lnTo>
                    <a:lnTo>
                      <a:pt x="3292" y="17511"/>
                    </a:lnTo>
                    <a:lnTo>
                      <a:pt x="3668" y="16928"/>
                    </a:lnTo>
                    <a:lnTo>
                      <a:pt x="3875" y="16646"/>
                    </a:lnTo>
                    <a:lnTo>
                      <a:pt x="4044" y="16327"/>
                    </a:lnTo>
                    <a:lnTo>
                      <a:pt x="4214" y="16007"/>
                    </a:lnTo>
                    <a:lnTo>
                      <a:pt x="4364" y="15668"/>
                    </a:lnTo>
                    <a:lnTo>
                      <a:pt x="4458" y="15311"/>
                    </a:lnTo>
                    <a:lnTo>
                      <a:pt x="4533" y="14953"/>
                    </a:lnTo>
                    <a:lnTo>
                      <a:pt x="4533" y="14765"/>
                    </a:lnTo>
                    <a:lnTo>
                      <a:pt x="4533" y="14577"/>
                    </a:lnTo>
                    <a:lnTo>
                      <a:pt x="4496" y="14201"/>
                    </a:lnTo>
                    <a:lnTo>
                      <a:pt x="4439" y="13844"/>
                    </a:lnTo>
                    <a:lnTo>
                      <a:pt x="4345" y="13468"/>
                    </a:lnTo>
                    <a:lnTo>
                      <a:pt x="4270" y="13110"/>
                    </a:lnTo>
                    <a:lnTo>
                      <a:pt x="4195" y="12734"/>
                    </a:lnTo>
                    <a:lnTo>
                      <a:pt x="4176" y="12546"/>
                    </a:lnTo>
                    <a:lnTo>
                      <a:pt x="4176" y="12358"/>
                    </a:lnTo>
                    <a:lnTo>
                      <a:pt x="4176" y="12170"/>
                    </a:lnTo>
                    <a:lnTo>
                      <a:pt x="4195" y="11982"/>
                    </a:lnTo>
                    <a:lnTo>
                      <a:pt x="4289" y="11624"/>
                    </a:lnTo>
                    <a:lnTo>
                      <a:pt x="4421" y="11267"/>
                    </a:lnTo>
                    <a:lnTo>
                      <a:pt x="4590" y="10910"/>
                    </a:lnTo>
                    <a:lnTo>
                      <a:pt x="4797" y="10590"/>
                    </a:lnTo>
                    <a:lnTo>
                      <a:pt x="5248" y="9950"/>
                    </a:lnTo>
                    <a:lnTo>
                      <a:pt x="5474" y="9612"/>
                    </a:lnTo>
                    <a:lnTo>
                      <a:pt x="5700" y="9273"/>
                    </a:lnTo>
                    <a:lnTo>
                      <a:pt x="5888" y="8916"/>
                    </a:lnTo>
                    <a:lnTo>
                      <a:pt x="6076" y="8558"/>
                    </a:lnTo>
                    <a:lnTo>
                      <a:pt x="6226" y="8163"/>
                    </a:lnTo>
                    <a:lnTo>
                      <a:pt x="6358" y="7768"/>
                    </a:lnTo>
                    <a:lnTo>
                      <a:pt x="6471" y="7373"/>
                    </a:lnTo>
                    <a:lnTo>
                      <a:pt x="6565" y="6978"/>
                    </a:lnTo>
                    <a:lnTo>
                      <a:pt x="6734" y="6151"/>
                    </a:lnTo>
                    <a:lnTo>
                      <a:pt x="6885" y="5323"/>
                    </a:lnTo>
                    <a:lnTo>
                      <a:pt x="7054" y="4477"/>
                    </a:lnTo>
                    <a:lnTo>
                      <a:pt x="7148" y="4063"/>
                    </a:lnTo>
                    <a:lnTo>
                      <a:pt x="7242" y="3649"/>
                    </a:lnTo>
                    <a:lnTo>
                      <a:pt x="7374" y="3236"/>
                    </a:lnTo>
                    <a:lnTo>
                      <a:pt x="7505" y="2841"/>
                    </a:lnTo>
                    <a:lnTo>
                      <a:pt x="7675" y="2446"/>
                    </a:lnTo>
                    <a:lnTo>
                      <a:pt x="7863" y="2051"/>
                    </a:lnTo>
                    <a:lnTo>
                      <a:pt x="8088" y="1674"/>
                    </a:lnTo>
                    <a:lnTo>
                      <a:pt x="8314" y="1317"/>
                    </a:lnTo>
                    <a:lnTo>
                      <a:pt x="8465" y="1148"/>
                    </a:lnTo>
                    <a:lnTo>
                      <a:pt x="8596" y="997"/>
                    </a:lnTo>
                    <a:lnTo>
                      <a:pt x="8747" y="828"/>
                    </a:lnTo>
                    <a:lnTo>
                      <a:pt x="8916" y="696"/>
                    </a:lnTo>
                    <a:lnTo>
                      <a:pt x="9085" y="565"/>
                    </a:lnTo>
                    <a:lnTo>
                      <a:pt x="9254" y="433"/>
                    </a:lnTo>
                    <a:lnTo>
                      <a:pt x="9443" y="320"/>
                    </a:lnTo>
                    <a:lnTo>
                      <a:pt x="9521" y="273"/>
                    </a:lnTo>
                    <a:lnTo>
                      <a:pt x="9631" y="1129"/>
                    </a:lnTo>
                    <a:lnTo>
                      <a:pt x="9762" y="2013"/>
                    </a:lnTo>
                    <a:lnTo>
                      <a:pt x="9800" y="2446"/>
                    </a:lnTo>
                    <a:lnTo>
                      <a:pt x="9838" y="2878"/>
                    </a:lnTo>
                    <a:lnTo>
                      <a:pt x="9838" y="3311"/>
                    </a:lnTo>
                    <a:lnTo>
                      <a:pt x="9838" y="3743"/>
                    </a:lnTo>
                    <a:lnTo>
                      <a:pt x="9819" y="4157"/>
                    </a:lnTo>
                    <a:lnTo>
                      <a:pt x="9762" y="4590"/>
                    </a:lnTo>
                    <a:lnTo>
                      <a:pt x="9631" y="4985"/>
                    </a:lnTo>
                    <a:lnTo>
                      <a:pt x="9480" y="5380"/>
                    </a:lnTo>
                    <a:lnTo>
                      <a:pt x="9311" y="5775"/>
                    </a:lnTo>
                    <a:lnTo>
                      <a:pt x="9160" y="6170"/>
                    </a:lnTo>
                    <a:lnTo>
                      <a:pt x="9010" y="6565"/>
                    </a:lnTo>
                    <a:lnTo>
                      <a:pt x="8878" y="6978"/>
                    </a:lnTo>
                    <a:lnTo>
                      <a:pt x="8784" y="7392"/>
                    </a:lnTo>
                    <a:lnTo>
                      <a:pt x="8690" y="7787"/>
                    </a:lnTo>
                    <a:lnTo>
                      <a:pt x="8634" y="8220"/>
                    </a:lnTo>
                    <a:lnTo>
                      <a:pt x="8596" y="8634"/>
                    </a:lnTo>
                    <a:lnTo>
                      <a:pt x="8427" y="10251"/>
                    </a:lnTo>
                    <a:lnTo>
                      <a:pt x="8352" y="11060"/>
                    </a:lnTo>
                    <a:lnTo>
                      <a:pt x="8295" y="11455"/>
                    </a:lnTo>
                    <a:lnTo>
                      <a:pt x="8239" y="11850"/>
                    </a:lnTo>
                    <a:lnTo>
                      <a:pt x="8164" y="12226"/>
                    </a:lnTo>
                    <a:lnTo>
                      <a:pt x="8070" y="12602"/>
                    </a:lnTo>
                    <a:lnTo>
                      <a:pt x="7957" y="12979"/>
                    </a:lnTo>
                    <a:lnTo>
                      <a:pt x="7806" y="13317"/>
                    </a:lnTo>
                    <a:lnTo>
                      <a:pt x="7637" y="13674"/>
                    </a:lnTo>
                    <a:lnTo>
                      <a:pt x="7449" y="13994"/>
                    </a:lnTo>
                    <a:lnTo>
                      <a:pt x="7280" y="14333"/>
                    </a:lnTo>
                    <a:lnTo>
                      <a:pt x="7110" y="14671"/>
                    </a:lnTo>
                    <a:lnTo>
                      <a:pt x="6979" y="15029"/>
                    </a:lnTo>
                    <a:lnTo>
                      <a:pt x="6866" y="15405"/>
                    </a:lnTo>
                    <a:lnTo>
                      <a:pt x="6809" y="15762"/>
                    </a:lnTo>
                    <a:lnTo>
                      <a:pt x="6772" y="16138"/>
                    </a:lnTo>
                    <a:lnTo>
                      <a:pt x="6772" y="16515"/>
                    </a:lnTo>
                    <a:lnTo>
                      <a:pt x="6772" y="16872"/>
                    </a:lnTo>
                    <a:lnTo>
                      <a:pt x="6772" y="17587"/>
                    </a:lnTo>
                    <a:lnTo>
                      <a:pt x="6753" y="17944"/>
                    </a:lnTo>
                    <a:lnTo>
                      <a:pt x="6734" y="18283"/>
                    </a:lnTo>
                    <a:lnTo>
                      <a:pt x="6678" y="18621"/>
                    </a:lnTo>
                    <a:lnTo>
                      <a:pt x="6602" y="18960"/>
                    </a:lnTo>
                    <a:lnTo>
                      <a:pt x="6490" y="19280"/>
                    </a:lnTo>
                    <a:lnTo>
                      <a:pt x="6358" y="19580"/>
                    </a:lnTo>
                    <a:lnTo>
                      <a:pt x="6057" y="20182"/>
                    </a:lnTo>
                    <a:lnTo>
                      <a:pt x="5756" y="20765"/>
                    </a:lnTo>
                    <a:lnTo>
                      <a:pt x="5624" y="21066"/>
                    </a:lnTo>
                    <a:lnTo>
                      <a:pt x="5512" y="21367"/>
                    </a:lnTo>
                    <a:lnTo>
                      <a:pt x="5417" y="21687"/>
                    </a:lnTo>
                    <a:lnTo>
                      <a:pt x="5361" y="21988"/>
                    </a:lnTo>
                    <a:lnTo>
                      <a:pt x="5342" y="22308"/>
                    </a:lnTo>
                    <a:lnTo>
                      <a:pt x="5342" y="22627"/>
                    </a:lnTo>
                    <a:lnTo>
                      <a:pt x="5361" y="22928"/>
                    </a:lnTo>
                    <a:lnTo>
                      <a:pt x="5380" y="23229"/>
                    </a:lnTo>
                    <a:lnTo>
                      <a:pt x="5474" y="23812"/>
                    </a:lnTo>
                    <a:lnTo>
                      <a:pt x="5568" y="24396"/>
                    </a:lnTo>
                    <a:lnTo>
                      <a:pt x="5624" y="24941"/>
                    </a:lnTo>
                    <a:lnTo>
                      <a:pt x="5643" y="25223"/>
                    </a:lnTo>
                    <a:lnTo>
                      <a:pt x="5643" y="25486"/>
                    </a:lnTo>
                    <a:lnTo>
                      <a:pt x="5606" y="25750"/>
                    </a:lnTo>
                    <a:lnTo>
                      <a:pt x="5568" y="26013"/>
                    </a:lnTo>
                    <a:lnTo>
                      <a:pt x="5493" y="26258"/>
                    </a:lnTo>
                    <a:lnTo>
                      <a:pt x="5399" y="26483"/>
                    </a:lnTo>
                    <a:lnTo>
                      <a:pt x="5286" y="26709"/>
                    </a:lnTo>
                    <a:lnTo>
                      <a:pt x="5154" y="26916"/>
                    </a:lnTo>
                    <a:lnTo>
                      <a:pt x="4891" y="27330"/>
                    </a:lnTo>
                    <a:lnTo>
                      <a:pt x="4646" y="27725"/>
                    </a:lnTo>
                    <a:lnTo>
                      <a:pt x="4533" y="27932"/>
                    </a:lnTo>
                    <a:lnTo>
                      <a:pt x="4439" y="28139"/>
                    </a:lnTo>
                    <a:lnTo>
                      <a:pt x="4383" y="28364"/>
                    </a:lnTo>
                    <a:lnTo>
                      <a:pt x="4327" y="28590"/>
                    </a:lnTo>
                    <a:lnTo>
                      <a:pt x="4289" y="29004"/>
                    </a:lnTo>
                    <a:lnTo>
                      <a:pt x="4289" y="29418"/>
                    </a:lnTo>
                    <a:lnTo>
                      <a:pt x="4270" y="29606"/>
                    </a:lnTo>
                    <a:lnTo>
                      <a:pt x="4251" y="29794"/>
                    </a:lnTo>
                    <a:lnTo>
                      <a:pt x="4214" y="29982"/>
                    </a:lnTo>
                    <a:lnTo>
                      <a:pt x="4176" y="30151"/>
                    </a:lnTo>
                    <a:lnTo>
                      <a:pt x="4101" y="30302"/>
                    </a:lnTo>
                    <a:lnTo>
                      <a:pt x="4007" y="30452"/>
                    </a:lnTo>
                    <a:lnTo>
                      <a:pt x="3913" y="30584"/>
                    </a:lnTo>
                    <a:lnTo>
                      <a:pt x="3781" y="30697"/>
                    </a:lnTo>
                    <a:lnTo>
                      <a:pt x="3555" y="30866"/>
                    </a:lnTo>
                    <a:lnTo>
                      <a:pt x="3311" y="31016"/>
                    </a:lnTo>
                    <a:lnTo>
                      <a:pt x="3048" y="31148"/>
                    </a:lnTo>
                    <a:lnTo>
                      <a:pt x="2784" y="31261"/>
                    </a:lnTo>
                    <a:lnTo>
                      <a:pt x="2389" y="31392"/>
                    </a:lnTo>
                    <a:lnTo>
                      <a:pt x="1975" y="31486"/>
                    </a:lnTo>
                    <a:lnTo>
                      <a:pt x="1712" y="31524"/>
                    </a:lnTo>
                    <a:lnTo>
                      <a:pt x="1468" y="31543"/>
                    </a:lnTo>
                    <a:lnTo>
                      <a:pt x="1298" y="31543"/>
                    </a:lnTo>
                    <a:lnTo>
                      <a:pt x="1468" y="31562"/>
                    </a:lnTo>
                    <a:lnTo>
                      <a:pt x="1656" y="31562"/>
                    </a:lnTo>
                    <a:lnTo>
                      <a:pt x="1825" y="31543"/>
                    </a:lnTo>
                    <a:lnTo>
                      <a:pt x="1994" y="31524"/>
                    </a:lnTo>
                    <a:lnTo>
                      <a:pt x="2427" y="31430"/>
                    </a:lnTo>
                    <a:lnTo>
                      <a:pt x="2822" y="31298"/>
                    </a:lnTo>
                    <a:lnTo>
                      <a:pt x="3104" y="31204"/>
                    </a:lnTo>
                    <a:lnTo>
                      <a:pt x="3349" y="31073"/>
                    </a:lnTo>
                    <a:lnTo>
                      <a:pt x="3612" y="30922"/>
                    </a:lnTo>
                    <a:lnTo>
                      <a:pt x="3838" y="30734"/>
                    </a:lnTo>
                    <a:lnTo>
                      <a:pt x="3969" y="30621"/>
                    </a:lnTo>
                    <a:lnTo>
                      <a:pt x="4082" y="30490"/>
                    </a:lnTo>
                    <a:lnTo>
                      <a:pt x="4176" y="30339"/>
                    </a:lnTo>
                    <a:lnTo>
                      <a:pt x="4251" y="30189"/>
                    </a:lnTo>
                    <a:lnTo>
                      <a:pt x="4308" y="30001"/>
                    </a:lnTo>
                    <a:lnTo>
                      <a:pt x="4345" y="29813"/>
                    </a:lnTo>
                    <a:lnTo>
                      <a:pt x="4364" y="29606"/>
                    </a:lnTo>
                    <a:lnTo>
                      <a:pt x="4383" y="29418"/>
                    </a:lnTo>
                    <a:lnTo>
                      <a:pt x="4383" y="29004"/>
                    </a:lnTo>
                    <a:lnTo>
                      <a:pt x="4421" y="28590"/>
                    </a:lnTo>
                    <a:lnTo>
                      <a:pt x="4477" y="28383"/>
                    </a:lnTo>
                    <a:lnTo>
                      <a:pt x="4552" y="28176"/>
                    </a:lnTo>
                    <a:lnTo>
                      <a:pt x="4628" y="27969"/>
                    </a:lnTo>
                    <a:lnTo>
                      <a:pt x="4740" y="27781"/>
                    </a:lnTo>
                    <a:lnTo>
                      <a:pt x="4853" y="27574"/>
                    </a:lnTo>
                    <a:lnTo>
                      <a:pt x="4985" y="27386"/>
                    </a:lnTo>
                    <a:lnTo>
                      <a:pt x="5267" y="26972"/>
                    </a:lnTo>
                    <a:lnTo>
                      <a:pt x="5399" y="26765"/>
                    </a:lnTo>
                    <a:lnTo>
                      <a:pt x="5512" y="26540"/>
                    </a:lnTo>
                    <a:lnTo>
                      <a:pt x="5606" y="26295"/>
                    </a:lnTo>
                    <a:lnTo>
                      <a:pt x="5681" y="26032"/>
                    </a:lnTo>
                    <a:lnTo>
                      <a:pt x="5737" y="25769"/>
                    </a:lnTo>
                    <a:lnTo>
                      <a:pt x="5756" y="25486"/>
                    </a:lnTo>
                    <a:lnTo>
                      <a:pt x="5756" y="25204"/>
                    </a:lnTo>
                    <a:lnTo>
                      <a:pt x="5756" y="24941"/>
                    </a:lnTo>
                    <a:lnTo>
                      <a:pt x="5681" y="24377"/>
                    </a:lnTo>
                    <a:lnTo>
                      <a:pt x="5606" y="23794"/>
                    </a:lnTo>
                    <a:lnTo>
                      <a:pt x="5512" y="23211"/>
                    </a:lnTo>
                    <a:lnTo>
                      <a:pt x="5493" y="22928"/>
                    </a:lnTo>
                    <a:lnTo>
                      <a:pt x="5474" y="22627"/>
                    </a:lnTo>
                    <a:lnTo>
                      <a:pt x="5474" y="22327"/>
                    </a:lnTo>
                    <a:lnTo>
                      <a:pt x="5512" y="22007"/>
                    </a:lnTo>
                    <a:lnTo>
                      <a:pt x="5568" y="21706"/>
                    </a:lnTo>
                    <a:lnTo>
                      <a:pt x="5643" y="21405"/>
                    </a:lnTo>
                    <a:lnTo>
                      <a:pt x="5775" y="21123"/>
                    </a:lnTo>
                    <a:lnTo>
                      <a:pt x="5907" y="20822"/>
                    </a:lnTo>
                    <a:lnTo>
                      <a:pt x="6207" y="20239"/>
                    </a:lnTo>
                    <a:lnTo>
                      <a:pt x="6358" y="19938"/>
                    </a:lnTo>
                    <a:lnTo>
                      <a:pt x="6490" y="19637"/>
                    </a:lnTo>
                    <a:lnTo>
                      <a:pt x="6640" y="19317"/>
                    </a:lnTo>
                    <a:lnTo>
                      <a:pt x="6753" y="18997"/>
                    </a:lnTo>
                    <a:lnTo>
                      <a:pt x="6828" y="18659"/>
                    </a:lnTo>
                    <a:lnTo>
                      <a:pt x="6885" y="18301"/>
                    </a:lnTo>
                    <a:lnTo>
                      <a:pt x="6903" y="17963"/>
                    </a:lnTo>
                    <a:lnTo>
                      <a:pt x="6922" y="17606"/>
                    </a:lnTo>
                    <a:lnTo>
                      <a:pt x="6922" y="16872"/>
                    </a:lnTo>
                    <a:lnTo>
                      <a:pt x="6922" y="16515"/>
                    </a:lnTo>
                    <a:lnTo>
                      <a:pt x="6941" y="16157"/>
                    </a:lnTo>
                    <a:lnTo>
                      <a:pt x="6960" y="15781"/>
                    </a:lnTo>
                    <a:lnTo>
                      <a:pt x="7035" y="15424"/>
                    </a:lnTo>
                    <a:lnTo>
                      <a:pt x="7129" y="15085"/>
                    </a:lnTo>
                    <a:lnTo>
                      <a:pt x="7261" y="14747"/>
                    </a:lnTo>
                    <a:lnTo>
                      <a:pt x="7430" y="14408"/>
                    </a:lnTo>
                    <a:lnTo>
                      <a:pt x="7599" y="14069"/>
                    </a:lnTo>
                    <a:lnTo>
                      <a:pt x="7787" y="13731"/>
                    </a:lnTo>
                    <a:lnTo>
                      <a:pt x="7957" y="13392"/>
                    </a:lnTo>
                    <a:lnTo>
                      <a:pt x="8126" y="13016"/>
                    </a:lnTo>
                    <a:lnTo>
                      <a:pt x="8239" y="12640"/>
                    </a:lnTo>
                    <a:lnTo>
                      <a:pt x="8333" y="12264"/>
                    </a:lnTo>
                    <a:lnTo>
                      <a:pt x="8408" y="11869"/>
                    </a:lnTo>
                    <a:lnTo>
                      <a:pt x="8465" y="11474"/>
                    </a:lnTo>
                    <a:lnTo>
                      <a:pt x="8521" y="11079"/>
                    </a:lnTo>
                    <a:lnTo>
                      <a:pt x="8596" y="10270"/>
                    </a:lnTo>
                    <a:lnTo>
                      <a:pt x="8784" y="8652"/>
                    </a:lnTo>
                    <a:lnTo>
                      <a:pt x="8803" y="8239"/>
                    </a:lnTo>
                    <a:lnTo>
                      <a:pt x="8878" y="7825"/>
                    </a:lnTo>
                    <a:lnTo>
                      <a:pt x="8954" y="7411"/>
                    </a:lnTo>
                    <a:lnTo>
                      <a:pt x="9048" y="7016"/>
                    </a:lnTo>
                    <a:lnTo>
                      <a:pt x="9179" y="6621"/>
                    </a:lnTo>
                    <a:lnTo>
                      <a:pt x="9330" y="6226"/>
                    </a:lnTo>
                    <a:lnTo>
                      <a:pt x="9480" y="5831"/>
                    </a:lnTo>
                    <a:lnTo>
                      <a:pt x="9649" y="5436"/>
                    </a:lnTo>
                    <a:lnTo>
                      <a:pt x="9819" y="5041"/>
                    </a:lnTo>
                    <a:lnTo>
                      <a:pt x="9932" y="4609"/>
                    </a:lnTo>
                    <a:lnTo>
                      <a:pt x="9988" y="4176"/>
                    </a:lnTo>
                    <a:lnTo>
                      <a:pt x="10007" y="3743"/>
                    </a:lnTo>
                    <a:lnTo>
                      <a:pt x="10026" y="3292"/>
                    </a:lnTo>
                    <a:lnTo>
                      <a:pt x="10007" y="2859"/>
                    </a:lnTo>
                    <a:lnTo>
                      <a:pt x="9988" y="2427"/>
                    </a:lnTo>
                    <a:lnTo>
                      <a:pt x="9932" y="1975"/>
                    </a:lnTo>
                    <a:lnTo>
                      <a:pt x="9819" y="1110"/>
                    </a:lnTo>
                    <a:lnTo>
                      <a:pt x="9744" y="659"/>
                    </a:lnTo>
                    <a:lnTo>
                      <a:pt x="9687" y="226"/>
                    </a:lnTo>
                    <a:lnTo>
                      <a:pt x="9687" y="113"/>
                    </a:lnTo>
                    <a:lnTo>
                      <a:pt x="96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9"/>
              <p:cNvSpPr/>
              <p:nvPr/>
            </p:nvSpPr>
            <p:spPr>
              <a:xfrm>
                <a:off x="5743275" y="-1129900"/>
                <a:ext cx="196100" cy="750050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30002" extrusionOk="0">
                    <a:moveTo>
                      <a:pt x="7843" y="1"/>
                    </a:moveTo>
                    <a:lnTo>
                      <a:pt x="7825" y="76"/>
                    </a:lnTo>
                    <a:lnTo>
                      <a:pt x="7768" y="302"/>
                    </a:lnTo>
                    <a:lnTo>
                      <a:pt x="7693" y="678"/>
                    </a:lnTo>
                    <a:lnTo>
                      <a:pt x="7561" y="1186"/>
                    </a:lnTo>
                    <a:lnTo>
                      <a:pt x="7467" y="1487"/>
                    </a:lnTo>
                    <a:lnTo>
                      <a:pt x="7354" y="1807"/>
                    </a:lnTo>
                    <a:lnTo>
                      <a:pt x="7204" y="2145"/>
                    </a:lnTo>
                    <a:lnTo>
                      <a:pt x="7053" y="2521"/>
                    </a:lnTo>
                    <a:lnTo>
                      <a:pt x="6753" y="3368"/>
                    </a:lnTo>
                    <a:lnTo>
                      <a:pt x="6602" y="3838"/>
                    </a:lnTo>
                    <a:lnTo>
                      <a:pt x="6452" y="4327"/>
                    </a:lnTo>
                    <a:lnTo>
                      <a:pt x="6320" y="4854"/>
                    </a:lnTo>
                    <a:lnTo>
                      <a:pt x="6188" y="5399"/>
                    </a:lnTo>
                    <a:lnTo>
                      <a:pt x="5925" y="6565"/>
                    </a:lnTo>
                    <a:lnTo>
                      <a:pt x="5793" y="7186"/>
                    </a:lnTo>
                    <a:lnTo>
                      <a:pt x="5624" y="7807"/>
                    </a:lnTo>
                    <a:lnTo>
                      <a:pt x="5530" y="8126"/>
                    </a:lnTo>
                    <a:lnTo>
                      <a:pt x="5398" y="8446"/>
                    </a:lnTo>
                    <a:lnTo>
                      <a:pt x="5267" y="8747"/>
                    </a:lnTo>
                    <a:lnTo>
                      <a:pt x="5116" y="9048"/>
                    </a:lnTo>
                    <a:lnTo>
                      <a:pt x="4796" y="9687"/>
                    </a:lnTo>
                    <a:lnTo>
                      <a:pt x="4646" y="10007"/>
                    </a:lnTo>
                    <a:lnTo>
                      <a:pt x="4495" y="10346"/>
                    </a:lnTo>
                    <a:lnTo>
                      <a:pt x="4383" y="10703"/>
                    </a:lnTo>
                    <a:lnTo>
                      <a:pt x="4270" y="11061"/>
                    </a:lnTo>
                    <a:lnTo>
                      <a:pt x="4195" y="11437"/>
                    </a:lnTo>
                    <a:lnTo>
                      <a:pt x="4138" y="11813"/>
                    </a:lnTo>
                    <a:lnTo>
                      <a:pt x="4044" y="12584"/>
                    </a:lnTo>
                    <a:lnTo>
                      <a:pt x="3912" y="13355"/>
                    </a:lnTo>
                    <a:lnTo>
                      <a:pt x="3781" y="14126"/>
                    </a:lnTo>
                    <a:lnTo>
                      <a:pt x="3611" y="14898"/>
                    </a:lnTo>
                    <a:lnTo>
                      <a:pt x="2201" y="20766"/>
                    </a:lnTo>
                    <a:lnTo>
                      <a:pt x="1035" y="25581"/>
                    </a:lnTo>
                    <a:lnTo>
                      <a:pt x="245" y="28816"/>
                    </a:lnTo>
                    <a:lnTo>
                      <a:pt x="38" y="29700"/>
                    </a:lnTo>
                    <a:lnTo>
                      <a:pt x="0" y="29926"/>
                    </a:lnTo>
                    <a:lnTo>
                      <a:pt x="0" y="30001"/>
                    </a:lnTo>
                    <a:lnTo>
                      <a:pt x="19" y="29926"/>
                    </a:lnTo>
                    <a:lnTo>
                      <a:pt x="94" y="29700"/>
                    </a:lnTo>
                    <a:lnTo>
                      <a:pt x="320" y="28816"/>
                    </a:lnTo>
                    <a:lnTo>
                      <a:pt x="1147" y="25600"/>
                    </a:lnTo>
                    <a:lnTo>
                      <a:pt x="2351" y="20804"/>
                    </a:lnTo>
                    <a:lnTo>
                      <a:pt x="2690" y="19412"/>
                    </a:lnTo>
                    <a:lnTo>
                      <a:pt x="3047" y="17963"/>
                    </a:lnTo>
                    <a:lnTo>
                      <a:pt x="3781" y="14916"/>
                    </a:lnTo>
                    <a:lnTo>
                      <a:pt x="3931" y="14145"/>
                    </a:lnTo>
                    <a:lnTo>
                      <a:pt x="4082" y="13374"/>
                    </a:lnTo>
                    <a:lnTo>
                      <a:pt x="4195" y="12603"/>
                    </a:lnTo>
                    <a:lnTo>
                      <a:pt x="4307" y="11832"/>
                    </a:lnTo>
                    <a:lnTo>
                      <a:pt x="4364" y="11456"/>
                    </a:lnTo>
                    <a:lnTo>
                      <a:pt x="4439" y="11098"/>
                    </a:lnTo>
                    <a:lnTo>
                      <a:pt x="4533" y="10741"/>
                    </a:lnTo>
                    <a:lnTo>
                      <a:pt x="4646" y="10402"/>
                    </a:lnTo>
                    <a:lnTo>
                      <a:pt x="4796" y="10064"/>
                    </a:lnTo>
                    <a:lnTo>
                      <a:pt x="4947" y="9744"/>
                    </a:lnTo>
                    <a:lnTo>
                      <a:pt x="5267" y="9123"/>
                    </a:lnTo>
                    <a:lnTo>
                      <a:pt x="5417" y="8803"/>
                    </a:lnTo>
                    <a:lnTo>
                      <a:pt x="5549" y="8484"/>
                    </a:lnTo>
                    <a:lnTo>
                      <a:pt x="5662" y="8164"/>
                    </a:lnTo>
                    <a:lnTo>
                      <a:pt x="5756" y="7844"/>
                    </a:lnTo>
                    <a:lnTo>
                      <a:pt x="5925" y="7205"/>
                    </a:lnTo>
                    <a:lnTo>
                      <a:pt x="6057" y="6584"/>
                    </a:lnTo>
                    <a:lnTo>
                      <a:pt x="6301" y="5418"/>
                    </a:lnTo>
                    <a:lnTo>
                      <a:pt x="6433" y="4872"/>
                    </a:lnTo>
                    <a:lnTo>
                      <a:pt x="6564" y="4346"/>
                    </a:lnTo>
                    <a:lnTo>
                      <a:pt x="6715" y="3857"/>
                    </a:lnTo>
                    <a:lnTo>
                      <a:pt x="6847" y="3387"/>
                    </a:lnTo>
                    <a:lnTo>
                      <a:pt x="7129" y="2540"/>
                    </a:lnTo>
                    <a:lnTo>
                      <a:pt x="7430" y="1825"/>
                    </a:lnTo>
                    <a:lnTo>
                      <a:pt x="7543" y="1487"/>
                    </a:lnTo>
                    <a:lnTo>
                      <a:pt x="7637" y="1186"/>
                    </a:lnTo>
                    <a:lnTo>
                      <a:pt x="7731" y="678"/>
                    </a:lnTo>
                    <a:lnTo>
                      <a:pt x="7806" y="302"/>
                    </a:lnTo>
                    <a:lnTo>
                      <a:pt x="7843" y="76"/>
                    </a:lnTo>
                    <a:lnTo>
                      <a:pt x="78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9"/>
              <p:cNvSpPr/>
              <p:nvPr/>
            </p:nvSpPr>
            <p:spPr>
              <a:xfrm>
                <a:off x="5518975" y="-1366875"/>
                <a:ext cx="278400" cy="987475"/>
              </a:xfrm>
              <a:custGeom>
                <a:avLst/>
                <a:gdLst/>
                <a:ahLst/>
                <a:cxnLst/>
                <a:rect l="l" t="t" r="r" b="b"/>
                <a:pathLst>
                  <a:path w="11136" h="39499" extrusionOk="0">
                    <a:moveTo>
                      <a:pt x="602" y="0"/>
                    </a:moveTo>
                    <a:lnTo>
                      <a:pt x="489" y="640"/>
                    </a:lnTo>
                    <a:lnTo>
                      <a:pt x="377" y="1260"/>
                    </a:lnTo>
                    <a:lnTo>
                      <a:pt x="264" y="1862"/>
                    </a:lnTo>
                    <a:lnTo>
                      <a:pt x="170" y="2464"/>
                    </a:lnTo>
                    <a:lnTo>
                      <a:pt x="76" y="3104"/>
                    </a:lnTo>
                    <a:lnTo>
                      <a:pt x="19" y="3781"/>
                    </a:lnTo>
                    <a:lnTo>
                      <a:pt x="19" y="4157"/>
                    </a:lnTo>
                    <a:lnTo>
                      <a:pt x="0" y="4533"/>
                    </a:lnTo>
                    <a:lnTo>
                      <a:pt x="19" y="4947"/>
                    </a:lnTo>
                    <a:lnTo>
                      <a:pt x="38" y="5380"/>
                    </a:lnTo>
                    <a:lnTo>
                      <a:pt x="57" y="5549"/>
                    </a:lnTo>
                    <a:lnTo>
                      <a:pt x="113" y="5737"/>
                    </a:lnTo>
                    <a:lnTo>
                      <a:pt x="226" y="6170"/>
                    </a:lnTo>
                    <a:lnTo>
                      <a:pt x="621" y="7204"/>
                    </a:lnTo>
                    <a:lnTo>
                      <a:pt x="828" y="7787"/>
                    </a:lnTo>
                    <a:lnTo>
                      <a:pt x="1016" y="8408"/>
                    </a:lnTo>
                    <a:lnTo>
                      <a:pt x="1091" y="8746"/>
                    </a:lnTo>
                    <a:lnTo>
                      <a:pt x="1166" y="9085"/>
                    </a:lnTo>
                    <a:lnTo>
                      <a:pt x="1223" y="9423"/>
                    </a:lnTo>
                    <a:lnTo>
                      <a:pt x="1261" y="9781"/>
                    </a:lnTo>
                    <a:lnTo>
                      <a:pt x="1373" y="11474"/>
                    </a:lnTo>
                    <a:lnTo>
                      <a:pt x="1486" y="13166"/>
                    </a:lnTo>
                    <a:lnTo>
                      <a:pt x="1543" y="13994"/>
                    </a:lnTo>
                    <a:lnTo>
                      <a:pt x="1580" y="14408"/>
                    </a:lnTo>
                    <a:lnTo>
                      <a:pt x="1637" y="14822"/>
                    </a:lnTo>
                    <a:lnTo>
                      <a:pt x="1693" y="15217"/>
                    </a:lnTo>
                    <a:lnTo>
                      <a:pt x="1787" y="15612"/>
                    </a:lnTo>
                    <a:lnTo>
                      <a:pt x="1900" y="16007"/>
                    </a:lnTo>
                    <a:lnTo>
                      <a:pt x="2032" y="16402"/>
                    </a:lnTo>
                    <a:lnTo>
                      <a:pt x="2145" y="16684"/>
                    </a:lnTo>
                    <a:lnTo>
                      <a:pt x="2295" y="16985"/>
                    </a:lnTo>
                    <a:lnTo>
                      <a:pt x="2577" y="17549"/>
                    </a:lnTo>
                    <a:lnTo>
                      <a:pt x="2709" y="17831"/>
                    </a:lnTo>
                    <a:lnTo>
                      <a:pt x="2840" y="18113"/>
                    </a:lnTo>
                    <a:lnTo>
                      <a:pt x="2953" y="18414"/>
                    </a:lnTo>
                    <a:lnTo>
                      <a:pt x="3047" y="18715"/>
                    </a:lnTo>
                    <a:lnTo>
                      <a:pt x="3123" y="18997"/>
                    </a:lnTo>
                    <a:lnTo>
                      <a:pt x="3179" y="19279"/>
                    </a:lnTo>
                    <a:lnTo>
                      <a:pt x="3198" y="19580"/>
                    </a:lnTo>
                    <a:lnTo>
                      <a:pt x="3217" y="19881"/>
                    </a:lnTo>
                    <a:lnTo>
                      <a:pt x="3217" y="20464"/>
                    </a:lnTo>
                    <a:lnTo>
                      <a:pt x="3198" y="21066"/>
                    </a:lnTo>
                    <a:lnTo>
                      <a:pt x="3179" y="21668"/>
                    </a:lnTo>
                    <a:lnTo>
                      <a:pt x="3160" y="22270"/>
                    </a:lnTo>
                    <a:lnTo>
                      <a:pt x="3179" y="22571"/>
                    </a:lnTo>
                    <a:lnTo>
                      <a:pt x="3198" y="22853"/>
                    </a:lnTo>
                    <a:lnTo>
                      <a:pt x="3235" y="23154"/>
                    </a:lnTo>
                    <a:lnTo>
                      <a:pt x="3273" y="23455"/>
                    </a:lnTo>
                    <a:lnTo>
                      <a:pt x="3348" y="23699"/>
                    </a:lnTo>
                    <a:lnTo>
                      <a:pt x="3424" y="23925"/>
                    </a:lnTo>
                    <a:lnTo>
                      <a:pt x="3593" y="24395"/>
                    </a:lnTo>
                    <a:lnTo>
                      <a:pt x="3800" y="24866"/>
                    </a:lnTo>
                    <a:lnTo>
                      <a:pt x="4025" y="25317"/>
                    </a:lnTo>
                    <a:lnTo>
                      <a:pt x="4232" y="25787"/>
                    </a:lnTo>
                    <a:lnTo>
                      <a:pt x="4420" y="26239"/>
                    </a:lnTo>
                    <a:lnTo>
                      <a:pt x="4514" y="26483"/>
                    </a:lnTo>
                    <a:lnTo>
                      <a:pt x="4590" y="26728"/>
                    </a:lnTo>
                    <a:lnTo>
                      <a:pt x="4646" y="26972"/>
                    </a:lnTo>
                    <a:lnTo>
                      <a:pt x="4684" y="27217"/>
                    </a:lnTo>
                    <a:lnTo>
                      <a:pt x="4721" y="27555"/>
                    </a:lnTo>
                    <a:lnTo>
                      <a:pt x="4721" y="27913"/>
                    </a:lnTo>
                    <a:lnTo>
                      <a:pt x="4703" y="28270"/>
                    </a:lnTo>
                    <a:lnTo>
                      <a:pt x="4665" y="28627"/>
                    </a:lnTo>
                    <a:lnTo>
                      <a:pt x="4608" y="28985"/>
                    </a:lnTo>
                    <a:lnTo>
                      <a:pt x="4552" y="29342"/>
                    </a:lnTo>
                    <a:lnTo>
                      <a:pt x="4402" y="30038"/>
                    </a:lnTo>
                    <a:lnTo>
                      <a:pt x="4270" y="30753"/>
                    </a:lnTo>
                    <a:lnTo>
                      <a:pt x="4232" y="31091"/>
                    </a:lnTo>
                    <a:lnTo>
                      <a:pt x="4214" y="31449"/>
                    </a:lnTo>
                    <a:lnTo>
                      <a:pt x="4195" y="31787"/>
                    </a:lnTo>
                    <a:lnTo>
                      <a:pt x="4232" y="32145"/>
                    </a:lnTo>
                    <a:lnTo>
                      <a:pt x="4289" y="32483"/>
                    </a:lnTo>
                    <a:lnTo>
                      <a:pt x="4383" y="32803"/>
                    </a:lnTo>
                    <a:lnTo>
                      <a:pt x="4514" y="33142"/>
                    </a:lnTo>
                    <a:lnTo>
                      <a:pt x="4684" y="33442"/>
                    </a:lnTo>
                    <a:lnTo>
                      <a:pt x="5060" y="34044"/>
                    </a:lnTo>
                    <a:lnTo>
                      <a:pt x="5229" y="34345"/>
                    </a:lnTo>
                    <a:lnTo>
                      <a:pt x="5398" y="34665"/>
                    </a:lnTo>
                    <a:lnTo>
                      <a:pt x="5549" y="34985"/>
                    </a:lnTo>
                    <a:lnTo>
                      <a:pt x="5605" y="35154"/>
                    </a:lnTo>
                    <a:lnTo>
                      <a:pt x="5643" y="35305"/>
                    </a:lnTo>
                    <a:lnTo>
                      <a:pt x="5681" y="35587"/>
                    </a:lnTo>
                    <a:lnTo>
                      <a:pt x="5718" y="35850"/>
                    </a:lnTo>
                    <a:lnTo>
                      <a:pt x="5718" y="36395"/>
                    </a:lnTo>
                    <a:lnTo>
                      <a:pt x="5718" y="36941"/>
                    </a:lnTo>
                    <a:lnTo>
                      <a:pt x="5737" y="37223"/>
                    </a:lnTo>
                    <a:lnTo>
                      <a:pt x="5793" y="37486"/>
                    </a:lnTo>
                    <a:lnTo>
                      <a:pt x="5850" y="37693"/>
                    </a:lnTo>
                    <a:lnTo>
                      <a:pt x="5963" y="37900"/>
                    </a:lnTo>
                    <a:lnTo>
                      <a:pt x="6113" y="38088"/>
                    </a:lnTo>
                    <a:lnTo>
                      <a:pt x="6282" y="38276"/>
                    </a:lnTo>
                    <a:lnTo>
                      <a:pt x="6489" y="38464"/>
                    </a:lnTo>
                    <a:lnTo>
                      <a:pt x="6715" y="38634"/>
                    </a:lnTo>
                    <a:lnTo>
                      <a:pt x="6978" y="38784"/>
                    </a:lnTo>
                    <a:lnTo>
                      <a:pt x="7242" y="38916"/>
                    </a:lnTo>
                    <a:lnTo>
                      <a:pt x="7524" y="39048"/>
                    </a:lnTo>
                    <a:lnTo>
                      <a:pt x="7806" y="39160"/>
                    </a:lnTo>
                    <a:lnTo>
                      <a:pt x="8088" y="39254"/>
                    </a:lnTo>
                    <a:lnTo>
                      <a:pt x="8370" y="39330"/>
                    </a:lnTo>
                    <a:lnTo>
                      <a:pt x="8652" y="39386"/>
                    </a:lnTo>
                    <a:lnTo>
                      <a:pt x="8916" y="39424"/>
                    </a:lnTo>
                    <a:lnTo>
                      <a:pt x="9160" y="39442"/>
                    </a:lnTo>
                    <a:lnTo>
                      <a:pt x="9405" y="39424"/>
                    </a:lnTo>
                    <a:lnTo>
                      <a:pt x="9405" y="39499"/>
                    </a:lnTo>
                    <a:lnTo>
                      <a:pt x="9555" y="39405"/>
                    </a:lnTo>
                    <a:lnTo>
                      <a:pt x="9706" y="39292"/>
                    </a:lnTo>
                    <a:lnTo>
                      <a:pt x="9837" y="39160"/>
                    </a:lnTo>
                    <a:lnTo>
                      <a:pt x="9969" y="39048"/>
                    </a:lnTo>
                    <a:lnTo>
                      <a:pt x="10214" y="38747"/>
                    </a:lnTo>
                    <a:lnTo>
                      <a:pt x="10420" y="38427"/>
                    </a:lnTo>
                    <a:lnTo>
                      <a:pt x="10609" y="38069"/>
                    </a:lnTo>
                    <a:lnTo>
                      <a:pt x="10759" y="37712"/>
                    </a:lnTo>
                    <a:lnTo>
                      <a:pt x="10891" y="37317"/>
                    </a:lnTo>
                    <a:lnTo>
                      <a:pt x="11004" y="36903"/>
                    </a:lnTo>
                    <a:lnTo>
                      <a:pt x="11060" y="36489"/>
                    </a:lnTo>
                    <a:lnTo>
                      <a:pt x="11116" y="36057"/>
                    </a:lnTo>
                    <a:lnTo>
                      <a:pt x="11135" y="35643"/>
                    </a:lnTo>
                    <a:lnTo>
                      <a:pt x="11116" y="35229"/>
                    </a:lnTo>
                    <a:lnTo>
                      <a:pt x="11079" y="34816"/>
                    </a:lnTo>
                    <a:lnTo>
                      <a:pt x="11022" y="34421"/>
                    </a:lnTo>
                    <a:lnTo>
                      <a:pt x="10928" y="34063"/>
                    </a:lnTo>
                    <a:lnTo>
                      <a:pt x="10815" y="33706"/>
                    </a:lnTo>
                    <a:lnTo>
                      <a:pt x="10533" y="33029"/>
                    </a:lnTo>
                    <a:lnTo>
                      <a:pt x="10214" y="32370"/>
                    </a:lnTo>
                    <a:lnTo>
                      <a:pt x="9574" y="31073"/>
                    </a:lnTo>
                    <a:lnTo>
                      <a:pt x="9273" y="30414"/>
                    </a:lnTo>
                    <a:lnTo>
                      <a:pt x="9141" y="30076"/>
                    </a:lnTo>
                    <a:lnTo>
                      <a:pt x="9010" y="29737"/>
                    </a:lnTo>
                    <a:lnTo>
                      <a:pt x="8897" y="29399"/>
                    </a:lnTo>
                    <a:lnTo>
                      <a:pt x="8803" y="29041"/>
                    </a:lnTo>
                    <a:lnTo>
                      <a:pt x="8746" y="28703"/>
                    </a:lnTo>
                    <a:lnTo>
                      <a:pt x="8690" y="28345"/>
                    </a:lnTo>
                    <a:lnTo>
                      <a:pt x="8671" y="28063"/>
                    </a:lnTo>
                    <a:lnTo>
                      <a:pt x="8671" y="27781"/>
                    </a:lnTo>
                    <a:lnTo>
                      <a:pt x="8671" y="27217"/>
                    </a:lnTo>
                    <a:lnTo>
                      <a:pt x="8709" y="26671"/>
                    </a:lnTo>
                    <a:lnTo>
                      <a:pt x="8746" y="26107"/>
                    </a:lnTo>
                    <a:lnTo>
                      <a:pt x="8784" y="25543"/>
                    </a:lnTo>
                    <a:lnTo>
                      <a:pt x="8803" y="24997"/>
                    </a:lnTo>
                    <a:lnTo>
                      <a:pt x="8784" y="24715"/>
                    </a:lnTo>
                    <a:lnTo>
                      <a:pt x="8765" y="24452"/>
                    </a:lnTo>
                    <a:lnTo>
                      <a:pt x="8728" y="24170"/>
                    </a:lnTo>
                    <a:lnTo>
                      <a:pt x="8671" y="23906"/>
                    </a:lnTo>
                    <a:lnTo>
                      <a:pt x="8558" y="23530"/>
                    </a:lnTo>
                    <a:lnTo>
                      <a:pt x="8427" y="23192"/>
                    </a:lnTo>
                    <a:lnTo>
                      <a:pt x="8257" y="22853"/>
                    </a:lnTo>
                    <a:lnTo>
                      <a:pt x="8088" y="22514"/>
                    </a:lnTo>
                    <a:lnTo>
                      <a:pt x="7693" y="21837"/>
                    </a:lnTo>
                    <a:lnTo>
                      <a:pt x="7298" y="21198"/>
                    </a:lnTo>
                    <a:lnTo>
                      <a:pt x="7091" y="20859"/>
                    </a:lnTo>
                    <a:lnTo>
                      <a:pt x="6903" y="20540"/>
                    </a:lnTo>
                    <a:lnTo>
                      <a:pt x="6734" y="20201"/>
                    </a:lnTo>
                    <a:lnTo>
                      <a:pt x="6583" y="19862"/>
                    </a:lnTo>
                    <a:lnTo>
                      <a:pt x="6471" y="19524"/>
                    </a:lnTo>
                    <a:lnTo>
                      <a:pt x="6358" y="19185"/>
                    </a:lnTo>
                    <a:lnTo>
                      <a:pt x="6301" y="18809"/>
                    </a:lnTo>
                    <a:lnTo>
                      <a:pt x="6282" y="18452"/>
                    </a:lnTo>
                    <a:lnTo>
                      <a:pt x="6301" y="18226"/>
                    </a:lnTo>
                    <a:lnTo>
                      <a:pt x="6320" y="18019"/>
                    </a:lnTo>
                    <a:lnTo>
                      <a:pt x="6377" y="17605"/>
                    </a:lnTo>
                    <a:lnTo>
                      <a:pt x="6489" y="17192"/>
                    </a:lnTo>
                    <a:lnTo>
                      <a:pt x="6602" y="16797"/>
                    </a:lnTo>
                    <a:lnTo>
                      <a:pt x="6715" y="16383"/>
                    </a:lnTo>
                    <a:lnTo>
                      <a:pt x="6809" y="15969"/>
                    </a:lnTo>
                    <a:lnTo>
                      <a:pt x="6866" y="15555"/>
                    </a:lnTo>
                    <a:lnTo>
                      <a:pt x="6866" y="15348"/>
                    </a:lnTo>
                    <a:lnTo>
                      <a:pt x="6866" y="15141"/>
                    </a:lnTo>
                    <a:lnTo>
                      <a:pt x="6847" y="14878"/>
                    </a:lnTo>
                    <a:lnTo>
                      <a:pt x="6790" y="14634"/>
                    </a:lnTo>
                    <a:lnTo>
                      <a:pt x="6734" y="14389"/>
                    </a:lnTo>
                    <a:lnTo>
                      <a:pt x="6659" y="14145"/>
                    </a:lnTo>
                    <a:lnTo>
                      <a:pt x="6565" y="13919"/>
                    </a:lnTo>
                    <a:lnTo>
                      <a:pt x="6452" y="13693"/>
                    </a:lnTo>
                    <a:lnTo>
                      <a:pt x="6188" y="13242"/>
                    </a:lnTo>
                    <a:lnTo>
                      <a:pt x="5906" y="12790"/>
                    </a:lnTo>
                    <a:lnTo>
                      <a:pt x="5624" y="12358"/>
                    </a:lnTo>
                    <a:lnTo>
                      <a:pt x="5342" y="11906"/>
                    </a:lnTo>
                    <a:lnTo>
                      <a:pt x="5060" y="11455"/>
                    </a:lnTo>
                    <a:lnTo>
                      <a:pt x="4891" y="11116"/>
                    </a:lnTo>
                    <a:lnTo>
                      <a:pt x="4721" y="10740"/>
                    </a:lnTo>
                    <a:lnTo>
                      <a:pt x="4590" y="10383"/>
                    </a:lnTo>
                    <a:lnTo>
                      <a:pt x="4477" y="10007"/>
                    </a:lnTo>
                    <a:lnTo>
                      <a:pt x="4364" y="9630"/>
                    </a:lnTo>
                    <a:lnTo>
                      <a:pt x="4270" y="9254"/>
                    </a:lnTo>
                    <a:lnTo>
                      <a:pt x="4101" y="8483"/>
                    </a:lnTo>
                    <a:lnTo>
                      <a:pt x="3969" y="7693"/>
                    </a:lnTo>
                    <a:lnTo>
                      <a:pt x="3856" y="6903"/>
                    </a:lnTo>
                    <a:lnTo>
                      <a:pt x="3743" y="6113"/>
                    </a:lnTo>
                    <a:lnTo>
                      <a:pt x="3612" y="5323"/>
                    </a:lnTo>
                    <a:lnTo>
                      <a:pt x="3461" y="4552"/>
                    </a:lnTo>
                    <a:lnTo>
                      <a:pt x="3367" y="4157"/>
                    </a:lnTo>
                    <a:lnTo>
                      <a:pt x="3254" y="3762"/>
                    </a:lnTo>
                    <a:lnTo>
                      <a:pt x="3123" y="3367"/>
                    </a:lnTo>
                    <a:lnTo>
                      <a:pt x="2991" y="2991"/>
                    </a:lnTo>
                    <a:lnTo>
                      <a:pt x="2840" y="2633"/>
                    </a:lnTo>
                    <a:lnTo>
                      <a:pt x="2671" y="2257"/>
                    </a:lnTo>
                    <a:lnTo>
                      <a:pt x="2483" y="1919"/>
                    </a:lnTo>
                    <a:lnTo>
                      <a:pt x="2276" y="1580"/>
                    </a:lnTo>
                    <a:lnTo>
                      <a:pt x="2050" y="1260"/>
                    </a:lnTo>
                    <a:lnTo>
                      <a:pt x="1806" y="978"/>
                    </a:lnTo>
                    <a:lnTo>
                      <a:pt x="1543" y="696"/>
                    </a:lnTo>
                    <a:lnTo>
                      <a:pt x="1242" y="433"/>
                    </a:lnTo>
                    <a:lnTo>
                      <a:pt x="941" y="207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9"/>
              <p:cNvSpPr/>
              <p:nvPr/>
            </p:nvSpPr>
            <p:spPr>
              <a:xfrm>
                <a:off x="5518975" y="-1366875"/>
                <a:ext cx="278400" cy="987475"/>
              </a:xfrm>
              <a:custGeom>
                <a:avLst/>
                <a:gdLst/>
                <a:ahLst/>
                <a:cxnLst/>
                <a:rect l="l" t="t" r="r" b="b"/>
                <a:pathLst>
                  <a:path w="11136" h="39499" fill="none" extrusionOk="0">
                    <a:moveTo>
                      <a:pt x="9405" y="39499"/>
                    </a:moveTo>
                    <a:lnTo>
                      <a:pt x="9405" y="39499"/>
                    </a:lnTo>
                    <a:lnTo>
                      <a:pt x="9555" y="39405"/>
                    </a:lnTo>
                    <a:lnTo>
                      <a:pt x="9706" y="39292"/>
                    </a:lnTo>
                    <a:lnTo>
                      <a:pt x="9837" y="39160"/>
                    </a:lnTo>
                    <a:lnTo>
                      <a:pt x="9969" y="39048"/>
                    </a:lnTo>
                    <a:lnTo>
                      <a:pt x="10214" y="38747"/>
                    </a:lnTo>
                    <a:lnTo>
                      <a:pt x="10420" y="38427"/>
                    </a:lnTo>
                    <a:lnTo>
                      <a:pt x="10609" y="38069"/>
                    </a:lnTo>
                    <a:lnTo>
                      <a:pt x="10759" y="37712"/>
                    </a:lnTo>
                    <a:lnTo>
                      <a:pt x="10891" y="37317"/>
                    </a:lnTo>
                    <a:lnTo>
                      <a:pt x="11004" y="36903"/>
                    </a:lnTo>
                    <a:lnTo>
                      <a:pt x="11060" y="36489"/>
                    </a:lnTo>
                    <a:lnTo>
                      <a:pt x="11116" y="36057"/>
                    </a:lnTo>
                    <a:lnTo>
                      <a:pt x="11135" y="35643"/>
                    </a:lnTo>
                    <a:lnTo>
                      <a:pt x="11116" y="35229"/>
                    </a:lnTo>
                    <a:lnTo>
                      <a:pt x="11079" y="34816"/>
                    </a:lnTo>
                    <a:lnTo>
                      <a:pt x="11022" y="34421"/>
                    </a:lnTo>
                    <a:lnTo>
                      <a:pt x="10928" y="34063"/>
                    </a:lnTo>
                    <a:lnTo>
                      <a:pt x="10815" y="33706"/>
                    </a:lnTo>
                    <a:lnTo>
                      <a:pt x="10815" y="33706"/>
                    </a:lnTo>
                    <a:lnTo>
                      <a:pt x="10533" y="33029"/>
                    </a:lnTo>
                    <a:lnTo>
                      <a:pt x="10214" y="32370"/>
                    </a:lnTo>
                    <a:lnTo>
                      <a:pt x="9574" y="31073"/>
                    </a:lnTo>
                    <a:lnTo>
                      <a:pt x="9273" y="30414"/>
                    </a:lnTo>
                    <a:lnTo>
                      <a:pt x="9141" y="30076"/>
                    </a:lnTo>
                    <a:lnTo>
                      <a:pt x="9010" y="29737"/>
                    </a:lnTo>
                    <a:lnTo>
                      <a:pt x="8897" y="29399"/>
                    </a:lnTo>
                    <a:lnTo>
                      <a:pt x="8803" y="29041"/>
                    </a:lnTo>
                    <a:lnTo>
                      <a:pt x="8746" y="28703"/>
                    </a:lnTo>
                    <a:lnTo>
                      <a:pt x="8690" y="28345"/>
                    </a:lnTo>
                    <a:lnTo>
                      <a:pt x="8690" y="28345"/>
                    </a:lnTo>
                    <a:lnTo>
                      <a:pt x="8671" y="28063"/>
                    </a:lnTo>
                    <a:lnTo>
                      <a:pt x="8671" y="27781"/>
                    </a:lnTo>
                    <a:lnTo>
                      <a:pt x="8671" y="27217"/>
                    </a:lnTo>
                    <a:lnTo>
                      <a:pt x="8709" y="26671"/>
                    </a:lnTo>
                    <a:lnTo>
                      <a:pt x="8746" y="26107"/>
                    </a:lnTo>
                    <a:lnTo>
                      <a:pt x="8784" y="25543"/>
                    </a:lnTo>
                    <a:lnTo>
                      <a:pt x="8803" y="24997"/>
                    </a:lnTo>
                    <a:lnTo>
                      <a:pt x="8784" y="24715"/>
                    </a:lnTo>
                    <a:lnTo>
                      <a:pt x="8765" y="24452"/>
                    </a:lnTo>
                    <a:lnTo>
                      <a:pt x="8728" y="24170"/>
                    </a:lnTo>
                    <a:lnTo>
                      <a:pt x="8671" y="23906"/>
                    </a:lnTo>
                    <a:lnTo>
                      <a:pt x="8671" y="23906"/>
                    </a:lnTo>
                    <a:lnTo>
                      <a:pt x="8558" y="23530"/>
                    </a:lnTo>
                    <a:lnTo>
                      <a:pt x="8427" y="23192"/>
                    </a:lnTo>
                    <a:lnTo>
                      <a:pt x="8257" y="22853"/>
                    </a:lnTo>
                    <a:lnTo>
                      <a:pt x="8088" y="22514"/>
                    </a:lnTo>
                    <a:lnTo>
                      <a:pt x="7693" y="21837"/>
                    </a:lnTo>
                    <a:lnTo>
                      <a:pt x="7298" y="21198"/>
                    </a:lnTo>
                    <a:lnTo>
                      <a:pt x="7091" y="20859"/>
                    </a:lnTo>
                    <a:lnTo>
                      <a:pt x="6903" y="20540"/>
                    </a:lnTo>
                    <a:lnTo>
                      <a:pt x="6734" y="20201"/>
                    </a:lnTo>
                    <a:lnTo>
                      <a:pt x="6583" y="19862"/>
                    </a:lnTo>
                    <a:lnTo>
                      <a:pt x="6471" y="19524"/>
                    </a:lnTo>
                    <a:lnTo>
                      <a:pt x="6358" y="19185"/>
                    </a:lnTo>
                    <a:lnTo>
                      <a:pt x="6301" y="18809"/>
                    </a:lnTo>
                    <a:lnTo>
                      <a:pt x="6282" y="18452"/>
                    </a:lnTo>
                    <a:lnTo>
                      <a:pt x="6282" y="18452"/>
                    </a:lnTo>
                    <a:lnTo>
                      <a:pt x="6301" y="18226"/>
                    </a:lnTo>
                    <a:lnTo>
                      <a:pt x="6320" y="18019"/>
                    </a:lnTo>
                    <a:lnTo>
                      <a:pt x="6377" y="17605"/>
                    </a:lnTo>
                    <a:lnTo>
                      <a:pt x="6489" y="17192"/>
                    </a:lnTo>
                    <a:lnTo>
                      <a:pt x="6602" y="16797"/>
                    </a:lnTo>
                    <a:lnTo>
                      <a:pt x="6715" y="16383"/>
                    </a:lnTo>
                    <a:lnTo>
                      <a:pt x="6809" y="15969"/>
                    </a:lnTo>
                    <a:lnTo>
                      <a:pt x="6866" y="15555"/>
                    </a:lnTo>
                    <a:lnTo>
                      <a:pt x="6866" y="15348"/>
                    </a:lnTo>
                    <a:lnTo>
                      <a:pt x="6866" y="15141"/>
                    </a:lnTo>
                    <a:lnTo>
                      <a:pt x="6866" y="15141"/>
                    </a:lnTo>
                    <a:lnTo>
                      <a:pt x="6847" y="14878"/>
                    </a:lnTo>
                    <a:lnTo>
                      <a:pt x="6790" y="14634"/>
                    </a:lnTo>
                    <a:lnTo>
                      <a:pt x="6734" y="14389"/>
                    </a:lnTo>
                    <a:lnTo>
                      <a:pt x="6659" y="14145"/>
                    </a:lnTo>
                    <a:lnTo>
                      <a:pt x="6565" y="13919"/>
                    </a:lnTo>
                    <a:lnTo>
                      <a:pt x="6452" y="13693"/>
                    </a:lnTo>
                    <a:lnTo>
                      <a:pt x="6188" y="13242"/>
                    </a:lnTo>
                    <a:lnTo>
                      <a:pt x="5906" y="12790"/>
                    </a:lnTo>
                    <a:lnTo>
                      <a:pt x="5624" y="12358"/>
                    </a:lnTo>
                    <a:lnTo>
                      <a:pt x="5342" y="11906"/>
                    </a:lnTo>
                    <a:lnTo>
                      <a:pt x="5060" y="11455"/>
                    </a:lnTo>
                    <a:lnTo>
                      <a:pt x="5060" y="11455"/>
                    </a:lnTo>
                    <a:lnTo>
                      <a:pt x="4891" y="11116"/>
                    </a:lnTo>
                    <a:lnTo>
                      <a:pt x="4721" y="10740"/>
                    </a:lnTo>
                    <a:lnTo>
                      <a:pt x="4590" y="10383"/>
                    </a:lnTo>
                    <a:lnTo>
                      <a:pt x="4477" y="10007"/>
                    </a:lnTo>
                    <a:lnTo>
                      <a:pt x="4364" y="9630"/>
                    </a:lnTo>
                    <a:lnTo>
                      <a:pt x="4270" y="9254"/>
                    </a:lnTo>
                    <a:lnTo>
                      <a:pt x="4101" y="8483"/>
                    </a:lnTo>
                    <a:lnTo>
                      <a:pt x="3969" y="7693"/>
                    </a:lnTo>
                    <a:lnTo>
                      <a:pt x="3856" y="6903"/>
                    </a:lnTo>
                    <a:lnTo>
                      <a:pt x="3743" y="6113"/>
                    </a:lnTo>
                    <a:lnTo>
                      <a:pt x="3612" y="5323"/>
                    </a:lnTo>
                    <a:lnTo>
                      <a:pt x="3612" y="5323"/>
                    </a:lnTo>
                    <a:lnTo>
                      <a:pt x="3461" y="4552"/>
                    </a:lnTo>
                    <a:lnTo>
                      <a:pt x="3367" y="4157"/>
                    </a:lnTo>
                    <a:lnTo>
                      <a:pt x="3254" y="3762"/>
                    </a:lnTo>
                    <a:lnTo>
                      <a:pt x="3123" y="3367"/>
                    </a:lnTo>
                    <a:lnTo>
                      <a:pt x="2991" y="2991"/>
                    </a:lnTo>
                    <a:lnTo>
                      <a:pt x="2840" y="2633"/>
                    </a:lnTo>
                    <a:lnTo>
                      <a:pt x="2671" y="2257"/>
                    </a:lnTo>
                    <a:lnTo>
                      <a:pt x="2483" y="1919"/>
                    </a:lnTo>
                    <a:lnTo>
                      <a:pt x="2276" y="1580"/>
                    </a:lnTo>
                    <a:lnTo>
                      <a:pt x="2050" y="1260"/>
                    </a:lnTo>
                    <a:lnTo>
                      <a:pt x="1806" y="978"/>
                    </a:lnTo>
                    <a:lnTo>
                      <a:pt x="1543" y="696"/>
                    </a:lnTo>
                    <a:lnTo>
                      <a:pt x="1242" y="433"/>
                    </a:lnTo>
                    <a:lnTo>
                      <a:pt x="941" y="207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489" y="640"/>
                    </a:lnTo>
                    <a:lnTo>
                      <a:pt x="377" y="1260"/>
                    </a:lnTo>
                    <a:lnTo>
                      <a:pt x="264" y="1862"/>
                    </a:lnTo>
                    <a:lnTo>
                      <a:pt x="170" y="2464"/>
                    </a:lnTo>
                    <a:lnTo>
                      <a:pt x="76" y="3104"/>
                    </a:lnTo>
                    <a:lnTo>
                      <a:pt x="19" y="3781"/>
                    </a:lnTo>
                    <a:lnTo>
                      <a:pt x="19" y="4157"/>
                    </a:lnTo>
                    <a:lnTo>
                      <a:pt x="0" y="4533"/>
                    </a:lnTo>
                    <a:lnTo>
                      <a:pt x="19" y="4947"/>
                    </a:lnTo>
                    <a:lnTo>
                      <a:pt x="38" y="5380"/>
                    </a:lnTo>
                    <a:lnTo>
                      <a:pt x="38" y="5380"/>
                    </a:lnTo>
                    <a:lnTo>
                      <a:pt x="57" y="5549"/>
                    </a:lnTo>
                    <a:lnTo>
                      <a:pt x="113" y="5737"/>
                    </a:lnTo>
                    <a:lnTo>
                      <a:pt x="226" y="6170"/>
                    </a:lnTo>
                    <a:lnTo>
                      <a:pt x="621" y="7204"/>
                    </a:lnTo>
                    <a:lnTo>
                      <a:pt x="828" y="7787"/>
                    </a:lnTo>
                    <a:lnTo>
                      <a:pt x="1016" y="8408"/>
                    </a:lnTo>
                    <a:lnTo>
                      <a:pt x="1091" y="8746"/>
                    </a:lnTo>
                    <a:lnTo>
                      <a:pt x="1166" y="9085"/>
                    </a:lnTo>
                    <a:lnTo>
                      <a:pt x="1223" y="9423"/>
                    </a:lnTo>
                    <a:lnTo>
                      <a:pt x="1261" y="9781"/>
                    </a:lnTo>
                    <a:lnTo>
                      <a:pt x="1261" y="9781"/>
                    </a:lnTo>
                    <a:lnTo>
                      <a:pt x="1373" y="11474"/>
                    </a:lnTo>
                    <a:lnTo>
                      <a:pt x="1486" y="13166"/>
                    </a:lnTo>
                    <a:lnTo>
                      <a:pt x="1486" y="13166"/>
                    </a:lnTo>
                    <a:lnTo>
                      <a:pt x="1543" y="13994"/>
                    </a:lnTo>
                    <a:lnTo>
                      <a:pt x="1580" y="14408"/>
                    </a:lnTo>
                    <a:lnTo>
                      <a:pt x="1637" y="14822"/>
                    </a:lnTo>
                    <a:lnTo>
                      <a:pt x="1693" y="15217"/>
                    </a:lnTo>
                    <a:lnTo>
                      <a:pt x="1787" y="15612"/>
                    </a:lnTo>
                    <a:lnTo>
                      <a:pt x="1900" y="16007"/>
                    </a:lnTo>
                    <a:lnTo>
                      <a:pt x="2032" y="16402"/>
                    </a:lnTo>
                    <a:lnTo>
                      <a:pt x="2032" y="16402"/>
                    </a:lnTo>
                    <a:lnTo>
                      <a:pt x="2145" y="16684"/>
                    </a:lnTo>
                    <a:lnTo>
                      <a:pt x="2295" y="16985"/>
                    </a:lnTo>
                    <a:lnTo>
                      <a:pt x="2577" y="17549"/>
                    </a:lnTo>
                    <a:lnTo>
                      <a:pt x="2709" y="17831"/>
                    </a:lnTo>
                    <a:lnTo>
                      <a:pt x="2840" y="18113"/>
                    </a:lnTo>
                    <a:lnTo>
                      <a:pt x="2953" y="18414"/>
                    </a:lnTo>
                    <a:lnTo>
                      <a:pt x="3047" y="18715"/>
                    </a:lnTo>
                    <a:lnTo>
                      <a:pt x="3047" y="18715"/>
                    </a:lnTo>
                    <a:lnTo>
                      <a:pt x="3123" y="18997"/>
                    </a:lnTo>
                    <a:lnTo>
                      <a:pt x="3179" y="19279"/>
                    </a:lnTo>
                    <a:lnTo>
                      <a:pt x="3198" y="19580"/>
                    </a:lnTo>
                    <a:lnTo>
                      <a:pt x="3217" y="19881"/>
                    </a:lnTo>
                    <a:lnTo>
                      <a:pt x="3217" y="20464"/>
                    </a:lnTo>
                    <a:lnTo>
                      <a:pt x="3198" y="21066"/>
                    </a:lnTo>
                    <a:lnTo>
                      <a:pt x="3179" y="21668"/>
                    </a:lnTo>
                    <a:lnTo>
                      <a:pt x="3160" y="22270"/>
                    </a:lnTo>
                    <a:lnTo>
                      <a:pt x="3179" y="22571"/>
                    </a:lnTo>
                    <a:lnTo>
                      <a:pt x="3198" y="22853"/>
                    </a:lnTo>
                    <a:lnTo>
                      <a:pt x="3235" y="23154"/>
                    </a:lnTo>
                    <a:lnTo>
                      <a:pt x="3273" y="23455"/>
                    </a:lnTo>
                    <a:lnTo>
                      <a:pt x="3273" y="23455"/>
                    </a:lnTo>
                    <a:lnTo>
                      <a:pt x="3348" y="23699"/>
                    </a:lnTo>
                    <a:lnTo>
                      <a:pt x="3424" y="23925"/>
                    </a:lnTo>
                    <a:lnTo>
                      <a:pt x="3593" y="24395"/>
                    </a:lnTo>
                    <a:lnTo>
                      <a:pt x="3800" y="24866"/>
                    </a:lnTo>
                    <a:lnTo>
                      <a:pt x="4025" y="25317"/>
                    </a:lnTo>
                    <a:lnTo>
                      <a:pt x="4232" y="25787"/>
                    </a:lnTo>
                    <a:lnTo>
                      <a:pt x="4420" y="26239"/>
                    </a:lnTo>
                    <a:lnTo>
                      <a:pt x="4514" y="26483"/>
                    </a:lnTo>
                    <a:lnTo>
                      <a:pt x="4590" y="26728"/>
                    </a:lnTo>
                    <a:lnTo>
                      <a:pt x="4646" y="26972"/>
                    </a:lnTo>
                    <a:lnTo>
                      <a:pt x="4684" y="27217"/>
                    </a:lnTo>
                    <a:lnTo>
                      <a:pt x="4684" y="27217"/>
                    </a:lnTo>
                    <a:lnTo>
                      <a:pt x="4721" y="27555"/>
                    </a:lnTo>
                    <a:lnTo>
                      <a:pt x="4721" y="27913"/>
                    </a:lnTo>
                    <a:lnTo>
                      <a:pt x="4703" y="28270"/>
                    </a:lnTo>
                    <a:lnTo>
                      <a:pt x="4665" y="28627"/>
                    </a:lnTo>
                    <a:lnTo>
                      <a:pt x="4608" y="28985"/>
                    </a:lnTo>
                    <a:lnTo>
                      <a:pt x="4552" y="29342"/>
                    </a:lnTo>
                    <a:lnTo>
                      <a:pt x="4402" y="30038"/>
                    </a:lnTo>
                    <a:lnTo>
                      <a:pt x="4270" y="30753"/>
                    </a:lnTo>
                    <a:lnTo>
                      <a:pt x="4232" y="31091"/>
                    </a:lnTo>
                    <a:lnTo>
                      <a:pt x="4214" y="31449"/>
                    </a:lnTo>
                    <a:lnTo>
                      <a:pt x="4195" y="31787"/>
                    </a:lnTo>
                    <a:lnTo>
                      <a:pt x="4232" y="32145"/>
                    </a:lnTo>
                    <a:lnTo>
                      <a:pt x="4289" y="32483"/>
                    </a:lnTo>
                    <a:lnTo>
                      <a:pt x="4383" y="32803"/>
                    </a:lnTo>
                    <a:lnTo>
                      <a:pt x="4383" y="32803"/>
                    </a:lnTo>
                    <a:lnTo>
                      <a:pt x="4514" y="33142"/>
                    </a:lnTo>
                    <a:lnTo>
                      <a:pt x="4684" y="33442"/>
                    </a:lnTo>
                    <a:lnTo>
                      <a:pt x="5060" y="34044"/>
                    </a:lnTo>
                    <a:lnTo>
                      <a:pt x="5229" y="34345"/>
                    </a:lnTo>
                    <a:lnTo>
                      <a:pt x="5398" y="34665"/>
                    </a:lnTo>
                    <a:lnTo>
                      <a:pt x="5549" y="34985"/>
                    </a:lnTo>
                    <a:lnTo>
                      <a:pt x="5605" y="35154"/>
                    </a:lnTo>
                    <a:lnTo>
                      <a:pt x="5643" y="35305"/>
                    </a:lnTo>
                    <a:lnTo>
                      <a:pt x="5643" y="35305"/>
                    </a:lnTo>
                    <a:lnTo>
                      <a:pt x="5681" y="35587"/>
                    </a:lnTo>
                    <a:lnTo>
                      <a:pt x="5718" y="35850"/>
                    </a:lnTo>
                    <a:lnTo>
                      <a:pt x="5718" y="36395"/>
                    </a:lnTo>
                    <a:lnTo>
                      <a:pt x="5718" y="36941"/>
                    </a:lnTo>
                    <a:lnTo>
                      <a:pt x="5737" y="37223"/>
                    </a:lnTo>
                    <a:lnTo>
                      <a:pt x="5793" y="37486"/>
                    </a:lnTo>
                    <a:lnTo>
                      <a:pt x="5793" y="37486"/>
                    </a:lnTo>
                    <a:lnTo>
                      <a:pt x="5850" y="37693"/>
                    </a:lnTo>
                    <a:lnTo>
                      <a:pt x="5963" y="37900"/>
                    </a:lnTo>
                    <a:lnTo>
                      <a:pt x="6113" y="38088"/>
                    </a:lnTo>
                    <a:lnTo>
                      <a:pt x="6282" y="38276"/>
                    </a:lnTo>
                    <a:lnTo>
                      <a:pt x="6489" y="38464"/>
                    </a:lnTo>
                    <a:lnTo>
                      <a:pt x="6715" y="38634"/>
                    </a:lnTo>
                    <a:lnTo>
                      <a:pt x="6978" y="38784"/>
                    </a:lnTo>
                    <a:lnTo>
                      <a:pt x="7242" y="38916"/>
                    </a:lnTo>
                    <a:lnTo>
                      <a:pt x="7524" y="39048"/>
                    </a:lnTo>
                    <a:lnTo>
                      <a:pt x="7806" y="39160"/>
                    </a:lnTo>
                    <a:lnTo>
                      <a:pt x="8088" y="39254"/>
                    </a:lnTo>
                    <a:lnTo>
                      <a:pt x="8370" y="39330"/>
                    </a:lnTo>
                    <a:lnTo>
                      <a:pt x="8652" y="39386"/>
                    </a:lnTo>
                    <a:lnTo>
                      <a:pt x="8916" y="39424"/>
                    </a:lnTo>
                    <a:lnTo>
                      <a:pt x="9160" y="39442"/>
                    </a:lnTo>
                    <a:lnTo>
                      <a:pt x="9405" y="3942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9"/>
              <p:cNvSpPr/>
              <p:nvPr/>
            </p:nvSpPr>
            <p:spPr>
              <a:xfrm>
                <a:off x="5545775" y="-1323150"/>
                <a:ext cx="207850" cy="941875"/>
              </a:xfrm>
              <a:custGeom>
                <a:avLst/>
                <a:gdLst/>
                <a:ahLst/>
                <a:cxnLst/>
                <a:rect l="l" t="t" r="r" b="b"/>
                <a:pathLst>
                  <a:path w="8314" h="37675" extrusionOk="0">
                    <a:moveTo>
                      <a:pt x="0" y="0"/>
                    </a:moveTo>
                    <a:lnTo>
                      <a:pt x="0" y="113"/>
                    </a:lnTo>
                    <a:lnTo>
                      <a:pt x="19" y="245"/>
                    </a:lnTo>
                    <a:lnTo>
                      <a:pt x="38" y="395"/>
                    </a:lnTo>
                    <a:lnTo>
                      <a:pt x="113" y="866"/>
                    </a:lnTo>
                    <a:lnTo>
                      <a:pt x="226" y="1505"/>
                    </a:lnTo>
                    <a:lnTo>
                      <a:pt x="264" y="1693"/>
                    </a:lnTo>
                    <a:lnTo>
                      <a:pt x="320" y="1881"/>
                    </a:lnTo>
                    <a:lnTo>
                      <a:pt x="452" y="2295"/>
                    </a:lnTo>
                    <a:lnTo>
                      <a:pt x="621" y="2728"/>
                    </a:lnTo>
                    <a:lnTo>
                      <a:pt x="772" y="3217"/>
                    </a:lnTo>
                    <a:lnTo>
                      <a:pt x="1091" y="4270"/>
                    </a:lnTo>
                    <a:lnTo>
                      <a:pt x="1242" y="4853"/>
                    </a:lnTo>
                    <a:lnTo>
                      <a:pt x="1392" y="5474"/>
                    </a:lnTo>
                    <a:lnTo>
                      <a:pt x="1524" y="6132"/>
                    </a:lnTo>
                    <a:lnTo>
                      <a:pt x="1674" y="6828"/>
                    </a:lnTo>
                    <a:lnTo>
                      <a:pt x="1919" y="8295"/>
                    </a:lnTo>
                    <a:lnTo>
                      <a:pt x="2069" y="9066"/>
                    </a:lnTo>
                    <a:lnTo>
                      <a:pt x="2145" y="9461"/>
                    </a:lnTo>
                    <a:lnTo>
                      <a:pt x="2239" y="9856"/>
                    </a:lnTo>
                    <a:lnTo>
                      <a:pt x="2333" y="10270"/>
                    </a:lnTo>
                    <a:lnTo>
                      <a:pt x="2464" y="10665"/>
                    </a:lnTo>
                    <a:lnTo>
                      <a:pt x="2615" y="11060"/>
                    </a:lnTo>
                    <a:lnTo>
                      <a:pt x="2803" y="11455"/>
                    </a:lnTo>
                    <a:lnTo>
                      <a:pt x="3160" y="12264"/>
                    </a:lnTo>
                    <a:lnTo>
                      <a:pt x="3330" y="12678"/>
                    </a:lnTo>
                    <a:lnTo>
                      <a:pt x="3499" y="13091"/>
                    </a:lnTo>
                    <a:lnTo>
                      <a:pt x="3631" y="13524"/>
                    </a:lnTo>
                    <a:lnTo>
                      <a:pt x="3725" y="13975"/>
                    </a:lnTo>
                    <a:lnTo>
                      <a:pt x="3800" y="14427"/>
                    </a:lnTo>
                    <a:lnTo>
                      <a:pt x="3856" y="14878"/>
                    </a:lnTo>
                    <a:lnTo>
                      <a:pt x="3950" y="15856"/>
                    </a:lnTo>
                    <a:lnTo>
                      <a:pt x="4063" y="16816"/>
                    </a:lnTo>
                    <a:lnTo>
                      <a:pt x="4195" y="17794"/>
                    </a:lnTo>
                    <a:lnTo>
                      <a:pt x="4364" y="18753"/>
                    </a:lnTo>
                    <a:lnTo>
                      <a:pt x="5850" y="26126"/>
                    </a:lnTo>
                    <a:lnTo>
                      <a:pt x="6189" y="27781"/>
                    </a:lnTo>
                    <a:lnTo>
                      <a:pt x="6508" y="29342"/>
                    </a:lnTo>
                    <a:lnTo>
                      <a:pt x="7110" y="32145"/>
                    </a:lnTo>
                    <a:lnTo>
                      <a:pt x="7975" y="36189"/>
                    </a:lnTo>
                    <a:lnTo>
                      <a:pt x="8220" y="37299"/>
                    </a:lnTo>
                    <a:lnTo>
                      <a:pt x="8295" y="37581"/>
                    </a:lnTo>
                    <a:lnTo>
                      <a:pt x="8314" y="37675"/>
                    </a:lnTo>
                    <a:lnTo>
                      <a:pt x="8314" y="37581"/>
                    </a:lnTo>
                    <a:lnTo>
                      <a:pt x="8276" y="37280"/>
                    </a:lnTo>
                    <a:lnTo>
                      <a:pt x="8051" y="36189"/>
                    </a:lnTo>
                    <a:lnTo>
                      <a:pt x="7223" y="32126"/>
                    </a:lnTo>
                    <a:lnTo>
                      <a:pt x="6659" y="29324"/>
                    </a:lnTo>
                    <a:lnTo>
                      <a:pt x="5982" y="26107"/>
                    </a:lnTo>
                    <a:lnTo>
                      <a:pt x="5286" y="22534"/>
                    </a:lnTo>
                    <a:lnTo>
                      <a:pt x="4533" y="18715"/>
                    </a:lnTo>
                    <a:lnTo>
                      <a:pt x="4364" y="17756"/>
                    </a:lnTo>
                    <a:lnTo>
                      <a:pt x="4214" y="16797"/>
                    </a:lnTo>
                    <a:lnTo>
                      <a:pt x="4101" y="15838"/>
                    </a:lnTo>
                    <a:lnTo>
                      <a:pt x="4007" y="14859"/>
                    </a:lnTo>
                    <a:lnTo>
                      <a:pt x="3969" y="14389"/>
                    </a:lnTo>
                    <a:lnTo>
                      <a:pt x="3894" y="13938"/>
                    </a:lnTo>
                    <a:lnTo>
                      <a:pt x="3781" y="13486"/>
                    </a:lnTo>
                    <a:lnTo>
                      <a:pt x="3649" y="13035"/>
                    </a:lnTo>
                    <a:lnTo>
                      <a:pt x="3480" y="12602"/>
                    </a:lnTo>
                    <a:lnTo>
                      <a:pt x="3292" y="12189"/>
                    </a:lnTo>
                    <a:lnTo>
                      <a:pt x="2935" y="11399"/>
                    </a:lnTo>
                    <a:lnTo>
                      <a:pt x="2765" y="11004"/>
                    </a:lnTo>
                    <a:lnTo>
                      <a:pt x="2615" y="10609"/>
                    </a:lnTo>
                    <a:lnTo>
                      <a:pt x="2483" y="10214"/>
                    </a:lnTo>
                    <a:lnTo>
                      <a:pt x="2370" y="9819"/>
                    </a:lnTo>
                    <a:lnTo>
                      <a:pt x="2276" y="9424"/>
                    </a:lnTo>
                    <a:lnTo>
                      <a:pt x="2201" y="9029"/>
                    </a:lnTo>
                    <a:lnTo>
                      <a:pt x="2051" y="8258"/>
                    </a:lnTo>
                    <a:lnTo>
                      <a:pt x="1787" y="6790"/>
                    </a:lnTo>
                    <a:lnTo>
                      <a:pt x="1656" y="6113"/>
                    </a:lnTo>
                    <a:lnTo>
                      <a:pt x="1505" y="5455"/>
                    </a:lnTo>
                    <a:lnTo>
                      <a:pt x="1373" y="4872"/>
                    </a:lnTo>
                    <a:lnTo>
                      <a:pt x="1204" y="4308"/>
                    </a:lnTo>
                    <a:lnTo>
                      <a:pt x="1035" y="3743"/>
                    </a:lnTo>
                    <a:lnTo>
                      <a:pt x="866" y="3179"/>
                    </a:lnTo>
                    <a:lnTo>
                      <a:pt x="696" y="2709"/>
                    </a:lnTo>
                    <a:lnTo>
                      <a:pt x="527" y="2276"/>
                    </a:lnTo>
                    <a:lnTo>
                      <a:pt x="377" y="1863"/>
                    </a:lnTo>
                    <a:lnTo>
                      <a:pt x="283" y="1505"/>
                    </a:lnTo>
                    <a:lnTo>
                      <a:pt x="151" y="866"/>
                    </a:lnTo>
                    <a:lnTo>
                      <a:pt x="76" y="395"/>
                    </a:lnTo>
                    <a:lnTo>
                      <a:pt x="38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" name="Google Shape;180;p29"/>
            <p:cNvGrpSpPr/>
            <p:nvPr/>
          </p:nvGrpSpPr>
          <p:grpSpPr>
            <a:xfrm>
              <a:off x="6185710" y="1215692"/>
              <a:ext cx="791710" cy="532262"/>
              <a:chOff x="5677625" y="-1571504"/>
              <a:chExt cx="1627694" cy="1094289"/>
            </a:xfrm>
          </p:grpSpPr>
          <p:sp>
            <p:nvSpPr>
              <p:cNvPr id="181" name="Google Shape;181;p29"/>
              <p:cNvSpPr/>
              <p:nvPr/>
            </p:nvSpPr>
            <p:spPr>
              <a:xfrm>
                <a:off x="5684478" y="-1571504"/>
                <a:ext cx="1620841" cy="1088799"/>
              </a:xfrm>
              <a:custGeom>
                <a:avLst/>
                <a:gdLst/>
                <a:ahLst/>
                <a:cxnLst/>
                <a:rect l="l" t="t" r="r" b="b"/>
                <a:pathLst>
                  <a:path w="22233" h="14935" extrusionOk="0">
                    <a:moveTo>
                      <a:pt x="22233" y="0"/>
                    </a:moveTo>
                    <a:lnTo>
                      <a:pt x="1" y="113"/>
                    </a:lnTo>
                    <a:lnTo>
                      <a:pt x="772" y="14934"/>
                    </a:lnTo>
                    <a:lnTo>
                      <a:pt x="22233" y="14934"/>
                    </a:lnTo>
                    <a:lnTo>
                      <a:pt x="222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9"/>
              <p:cNvSpPr/>
              <p:nvPr/>
            </p:nvSpPr>
            <p:spPr>
              <a:xfrm>
                <a:off x="5685203" y="-1556464"/>
                <a:ext cx="1564633" cy="1079249"/>
              </a:xfrm>
              <a:custGeom>
                <a:avLst/>
                <a:gdLst/>
                <a:ahLst/>
                <a:cxnLst/>
                <a:rect l="l" t="t" r="r" b="b"/>
                <a:pathLst>
                  <a:path w="21462" h="14804" extrusionOk="0">
                    <a:moveTo>
                      <a:pt x="1" y="1"/>
                    </a:moveTo>
                    <a:lnTo>
                      <a:pt x="1" y="14803"/>
                    </a:lnTo>
                    <a:lnTo>
                      <a:pt x="21462" y="14803"/>
                    </a:lnTo>
                    <a:lnTo>
                      <a:pt x="2146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9"/>
              <p:cNvSpPr/>
              <p:nvPr/>
            </p:nvSpPr>
            <p:spPr>
              <a:xfrm>
                <a:off x="5677625" y="-1571504"/>
                <a:ext cx="1579724" cy="1094267"/>
              </a:xfrm>
              <a:custGeom>
                <a:avLst/>
                <a:gdLst/>
                <a:ahLst/>
                <a:cxnLst/>
                <a:rect l="l" t="t" r="r" b="b"/>
                <a:pathLst>
                  <a:path w="21669" h="15010" extrusionOk="0">
                    <a:moveTo>
                      <a:pt x="21462" y="207"/>
                    </a:moveTo>
                    <a:lnTo>
                      <a:pt x="21462" y="14803"/>
                    </a:lnTo>
                    <a:lnTo>
                      <a:pt x="208" y="14803"/>
                    </a:lnTo>
                    <a:lnTo>
                      <a:pt x="208" y="207"/>
                    </a:lnTo>
                    <a:close/>
                    <a:moveTo>
                      <a:pt x="1" y="0"/>
                    </a:moveTo>
                    <a:lnTo>
                      <a:pt x="1" y="15010"/>
                    </a:lnTo>
                    <a:lnTo>
                      <a:pt x="21668" y="15010"/>
                    </a:lnTo>
                    <a:lnTo>
                      <a:pt x="216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9"/>
              <p:cNvSpPr/>
              <p:nvPr/>
            </p:nvSpPr>
            <p:spPr>
              <a:xfrm>
                <a:off x="5854557" y="-1430293"/>
                <a:ext cx="1225928" cy="811842"/>
              </a:xfrm>
              <a:custGeom>
                <a:avLst/>
                <a:gdLst/>
                <a:ahLst/>
                <a:cxnLst/>
                <a:rect l="l" t="t" r="r" b="b"/>
                <a:pathLst>
                  <a:path w="16816" h="11136" extrusionOk="0">
                    <a:moveTo>
                      <a:pt x="0" y="0"/>
                    </a:moveTo>
                    <a:lnTo>
                      <a:pt x="0" y="11135"/>
                    </a:lnTo>
                    <a:lnTo>
                      <a:pt x="16815" y="11135"/>
                    </a:lnTo>
                    <a:lnTo>
                      <a:pt x="168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9"/>
              <p:cNvSpPr/>
              <p:nvPr/>
            </p:nvSpPr>
            <p:spPr>
              <a:xfrm>
                <a:off x="5850402" y="-1433063"/>
                <a:ext cx="1230084" cy="818695"/>
              </a:xfrm>
              <a:custGeom>
                <a:avLst/>
                <a:gdLst/>
                <a:ahLst/>
                <a:cxnLst/>
                <a:rect l="l" t="t" r="r" b="b"/>
                <a:pathLst>
                  <a:path w="16873" h="11230" extrusionOk="0">
                    <a:moveTo>
                      <a:pt x="1" y="1"/>
                    </a:moveTo>
                    <a:lnTo>
                      <a:pt x="1" y="57"/>
                    </a:lnTo>
                    <a:lnTo>
                      <a:pt x="1" y="11173"/>
                    </a:lnTo>
                    <a:lnTo>
                      <a:pt x="1" y="11230"/>
                    </a:lnTo>
                    <a:lnTo>
                      <a:pt x="16872" y="11230"/>
                    </a:lnTo>
                    <a:lnTo>
                      <a:pt x="16872" y="11136"/>
                    </a:lnTo>
                    <a:lnTo>
                      <a:pt x="16835" y="3010"/>
                    </a:lnTo>
                    <a:lnTo>
                      <a:pt x="16835" y="3048"/>
                    </a:lnTo>
                    <a:lnTo>
                      <a:pt x="16835" y="6546"/>
                    </a:lnTo>
                    <a:lnTo>
                      <a:pt x="16816" y="11098"/>
                    </a:lnTo>
                    <a:lnTo>
                      <a:pt x="95" y="11098"/>
                    </a:lnTo>
                    <a:lnTo>
                      <a:pt x="95" y="76"/>
                    </a:lnTo>
                    <a:lnTo>
                      <a:pt x="95" y="76"/>
                    </a:lnTo>
                    <a:lnTo>
                      <a:pt x="12151" y="38"/>
                    </a:lnTo>
                    <a:lnTo>
                      <a:pt x="15631" y="38"/>
                    </a:lnTo>
                    <a:lnTo>
                      <a:pt x="12189" y="2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9"/>
              <p:cNvSpPr/>
              <p:nvPr/>
            </p:nvSpPr>
            <p:spPr>
              <a:xfrm>
                <a:off x="5684478" y="-1567421"/>
                <a:ext cx="170154" cy="137203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882" extrusionOk="0">
                    <a:moveTo>
                      <a:pt x="1" y="0"/>
                    </a:moveTo>
                    <a:lnTo>
                      <a:pt x="283" y="264"/>
                    </a:lnTo>
                    <a:lnTo>
                      <a:pt x="565" y="508"/>
                    </a:lnTo>
                    <a:lnTo>
                      <a:pt x="847" y="734"/>
                    </a:lnTo>
                    <a:lnTo>
                      <a:pt x="1148" y="960"/>
                    </a:lnTo>
                    <a:lnTo>
                      <a:pt x="1976" y="1618"/>
                    </a:lnTo>
                    <a:lnTo>
                      <a:pt x="2220" y="1825"/>
                    </a:lnTo>
                    <a:lnTo>
                      <a:pt x="2333" y="1881"/>
                    </a:lnTo>
                    <a:lnTo>
                      <a:pt x="2183" y="1712"/>
                    </a:lnTo>
                    <a:lnTo>
                      <a:pt x="2013" y="1562"/>
                    </a:lnTo>
                    <a:lnTo>
                      <a:pt x="1675" y="1261"/>
                    </a:lnTo>
                    <a:lnTo>
                      <a:pt x="1223" y="884"/>
                    </a:lnTo>
                    <a:lnTo>
                      <a:pt x="753" y="527"/>
                    </a:lnTo>
                    <a:lnTo>
                      <a:pt x="377" y="245"/>
                    </a:lnTo>
                    <a:lnTo>
                      <a:pt x="189" y="1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9"/>
              <p:cNvSpPr/>
              <p:nvPr/>
            </p:nvSpPr>
            <p:spPr>
              <a:xfrm>
                <a:off x="7079013" y="-1563339"/>
                <a:ext cx="170082" cy="13312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826" extrusionOk="0">
                    <a:moveTo>
                      <a:pt x="2333" y="1"/>
                    </a:moveTo>
                    <a:lnTo>
                      <a:pt x="2013" y="189"/>
                    </a:lnTo>
                    <a:lnTo>
                      <a:pt x="1712" y="415"/>
                    </a:lnTo>
                    <a:lnTo>
                      <a:pt x="1411" y="640"/>
                    </a:lnTo>
                    <a:lnTo>
                      <a:pt x="1129" y="866"/>
                    </a:lnTo>
                    <a:lnTo>
                      <a:pt x="847" y="1092"/>
                    </a:lnTo>
                    <a:lnTo>
                      <a:pt x="546" y="1336"/>
                    </a:lnTo>
                    <a:lnTo>
                      <a:pt x="282" y="1581"/>
                    </a:lnTo>
                    <a:lnTo>
                      <a:pt x="0" y="1825"/>
                    </a:lnTo>
                    <a:lnTo>
                      <a:pt x="320" y="1637"/>
                    </a:lnTo>
                    <a:lnTo>
                      <a:pt x="621" y="1412"/>
                    </a:lnTo>
                    <a:lnTo>
                      <a:pt x="922" y="1186"/>
                    </a:lnTo>
                    <a:lnTo>
                      <a:pt x="1204" y="960"/>
                    </a:lnTo>
                    <a:lnTo>
                      <a:pt x="1486" y="734"/>
                    </a:lnTo>
                    <a:lnTo>
                      <a:pt x="1787" y="490"/>
                    </a:lnTo>
                    <a:lnTo>
                      <a:pt x="2051" y="245"/>
                    </a:lnTo>
                    <a:lnTo>
                      <a:pt x="2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9"/>
              <p:cNvSpPr/>
              <p:nvPr/>
            </p:nvSpPr>
            <p:spPr>
              <a:xfrm>
                <a:off x="7074858" y="-625386"/>
                <a:ext cx="174237" cy="141285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938" extrusionOk="0">
                    <a:moveTo>
                      <a:pt x="2390" y="1937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9"/>
              <p:cNvSpPr/>
              <p:nvPr/>
            </p:nvSpPr>
            <p:spPr>
              <a:xfrm>
                <a:off x="7074858" y="-625386"/>
                <a:ext cx="174237" cy="141285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938" fill="none" extrusionOk="0">
                    <a:moveTo>
                      <a:pt x="2390" y="1937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9"/>
              <p:cNvSpPr/>
              <p:nvPr/>
            </p:nvSpPr>
            <p:spPr>
              <a:xfrm>
                <a:off x="7073546" y="-625386"/>
                <a:ext cx="174164" cy="14128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1938" extrusionOk="0">
                    <a:moveTo>
                      <a:pt x="0" y="0"/>
                    </a:moveTo>
                    <a:lnTo>
                      <a:pt x="282" y="263"/>
                    </a:lnTo>
                    <a:lnTo>
                      <a:pt x="564" y="527"/>
                    </a:lnTo>
                    <a:lnTo>
                      <a:pt x="865" y="771"/>
                    </a:lnTo>
                    <a:lnTo>
                      <a:pt x="1166" y="1016"/>
                    </a:lnTo>
                    <a:lnTo>
                      <a:pt x="1467" y="1260"/>
                    </a:lnTo>
                    <a:lnTo>
                      <a:pt x="1768" y="1486"/>
                    </a:lnTo>
                    <a:lnTo>
                      <a:pt x="2069" y="1712"/>
                    </a:lnTo>
                    <a:lnTo>
                      <a:pt x="2389" y="1937"/>
                    </a:lnTo>
                    <a:lnTo>
                      <a:pt x="2126" y="1674"/>
                    </a:lnTo>
                    <a:lnTo>
                      <a:pt x="1825" y="1411"/>
                    </a:lnTo>
                    <a:lnTo>
                      <a:pt x="1542" y="1166"/>
                    </a:lnTo>
                    <a:lnTo>
                      <a:pt x="1241" y="922"/>
                    </a:lnTo>
                    <a:lnTo>
                      <a:pt x="941" y="677"/>
                    </a:lnTo>
                    <a:lnTo>
                      <a:pt x="640" y="433"/>
                    </a:lnTo>
                    <a:lnTo>
                      <a:pt x="320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9"/>
              <p:cNvSpPr/>
              <p:nvPr/>
            </p:nvSpPr>
            <p:spPr>
              <a:xfrm>
                <a:off x="5684478" y="-617221"/>
                <a:ext cx="168769" cy="13312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826" extrusionOk="0">
                    <a:moveTo>
                      <a:pt x="2314" y="1"/>
                    </a:moveTo>
                    <a:lnTo>
                      <a:pt x="1994" y="208"/>
                    </a:lnTo>
                    <a:lnTo>
                      <a:pt x="1694" y="415"/>
                    </a:lnTo>
                    <a:lnTo>
                      <a:pt x="1411" y="641"/>
                    </a:lnTo>
                    <a:lnTo>
                      <a:pt x="1129" y="866"/>
                    </a:lnTo>
                    <a:lnTo>
                      <a:pt x="828" y="1092"/>
                    </a:lnTo>
                    <a:lnTo>
                      <a:pt x="546" y="1318"/>
                    </a:lnTo>
                    <a:lnTo>
                      <a:pt x="264" y="1562"/>
                    </a:lnTo>
                    <a:lnTo>
                      <a:pt x="1" y="1825"/>
                    </a:lnTo>
                    <a:lnTo>
                      <a:pt x="1" y="1825"/>
                    </a:lnTo>
                    <a:lnTo>
                      <a:pt x="302" y="1619"/>
                    </a:lnTo>
                    <a:lnTo>
                      <a:pt x="603" y="1412"/>
                    </a:lnTo>
                    <a:lnTo>
                      <a:pt x="904" y="1186"/>
                    </a:lnTo>
                    <a:lnTo>
                      <a:pt x="1186" y="960"/>
                    </a:lnTo>
                    <a:lnTo>
                      <a:pt x="1468" y="735"/>
                    </a:lnTo>
                    <a:lnTo>
                      <a:pt x="1769" y="490"/>
                    </a:lnTo>
                    <a:lnTo>
                      <a:pt x="2032" y="246"/>
                    </a:lnTo>
                    <a:lnTo>
                      <a:pt x="23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9"/>
              <p:cNvSpPr/>
              <p:nvPr/>
            </p:nvSpPr>
            <p:spPr>
              <a:xfrm>
                <a:off x="6102714" y="-1176668"/>
                <a:ext cx="772037" cy="271635"/>
              </a:xfrm>
              <a:custGeom>
                <a:avLst/>
                <a:gdLst/>
                <a:ahLst/>
                <a:cxnLst/>
                <a:rect l="l" t="t" r="r" b="b"/>
                <a:pathLst>
                  <a:path w="10590" h="3726" extrusionOk="0">
                    <a:moveTo>
                      <a:pt x="0" y="1"/>
                    </a:moveTo>
                    <a:lnTo>
                      <a:pt x="0" y="3725"/>
                    </a:lnTo>
                    <a:lnTo>
                      <a:pt x="10590" y="3725"/>
                    </a:lnTo>
                    <a:lnTo>
                      <a:pt x="105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29"/>
            <p:cNvGrpSpPr/>
            <p:nvPr/>
          </p:nvGrpSpPr>
          <p:grpSpPr>
            <a:xfrm>
              <a:off x="7830223" y="1302479"/>
              <a:ext cx="656028" cy="907697"/>
              <a:chOff x="5829950" y="-1054968"/>
              <a:chExt cx="762469" cy="1054971"/>
            </a:xfrm>
          </p:grpSpPr>
          <p:sp>
            <p:nvSpPr>
              <p:cNvPr id="194" name="Google Shape;194;p29"/>
              <p:cNvSpPr/>
              <p:nvPr/>
            </p:nvSpPr>
            <p:spPr>
              <a:xfrm>
                <a:off x="5866092" y="-1054968"/>
                <a:ext cx="726327" cy="1052433"/>
              </a:xfrm>
              <a:custGeom>
                <a:avLst/>
                <a:gdLst/>
                <a:ahLst/>
                <a:cxnLst/>
                <a:rect l="l" t="t" r="r" b="b"/>
                <a:pathLst>
                  <a:path w="15876" h="23004" extrusionOk="0">
                    <a:moveTo>
                      <a:pt x="1" y="0"/>
                    </a:moveTo>
                    <a:lnTo>
                      <a:pt x="1" y="23003"/>
                    </a:lnTo>
                    <a:lnTo>
                      <a:pt x="15875" y="23003"/>
                    </a:lnTo>
                    <a:lnTo>
                      <a:pt x="158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9"/>
              <p:cNvSpPr/>
              <p:nvPr/>
            </p:nvSpPr>
            <p:spPr>
              <a:xfrm>
                <a:off x="5829950" y="-1054968"/>
                <a:ext cx="725458" cy="1052433"/>
              </a:xfrm>
              <a:custGeom>
                <a:avLst/>
                <a:gdLst/>
                <a:ahLst/>
                <a:cxnLst/>
                <a:rect l="l" t="t" r="r" b="b"/>
                <a:pathLst>
                  <a:path w="15857" h="23004" extrusionOk="0">
                    <a:moveTo>
                      <a:pt x="1" y="0"/>
                    </a:moveTo>
                    <a:lnTo>
                      <a:pt x="1" y="23003"/>
                    </a:lnTo>
                    <a:lnTo>
                      <a:pt x="15857" y="23003"/>
                    </a:lnTo>
                    <a:lnTo>
                      <a:pt x="1585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9"/>
              <p:cNvSpPr/>
              <p:nvPr/>
            </p:nvSpPr>
            <p:spPr>
              <a:xfrm>
                <a:off x="5920304" y="-940550"/>
                <a:ext cx="545614" cy="824415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18020" extrusionOk="0">
                    <a:moveTo>
                      <a:pt x="1" y="1"/>
                    </a:moveTo>
                    <a:lnTo>
                      <a:pt x="1" y="18020"/>
                    </a:lnTo>
                    <a:lnTo>
                      <a:pt x="11925" y="18020"/>
                    </a:lnTo>
                    <a:lnTo>
                      <a:pt x="119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9"/>
              <p:cNvSpPr/>
              <p:nvPr/>
            </p:nvSpPr>
            <p:spPr>
              <a:xfrm>
                <a:off x="5919435" y="-944851"/>
                <a:ext cx="549046" cy="828716"/>
              </a:xfrm>
              <a:custGeom>
                <a:avLst/>
                <a:gdLst/>
                <a:ahLst/>
                <a:cxnLst/>
                <a:rect l="l" t="t" r="r" b="b"/>
                <a:pathLst>
                  <a:path w="12001" h="18114" extrusionOk="0">
                    <a:moveTo>
                      <a:pt x="1" y="1"/>
                    </a:moveTo>
                    <a:lnTo>
                      <a:pt x="1" y="57"/>
                    </a:lnTo>
                    <a:lnTo>
                      <a:pt x="1" y="18076"/>
                    </a:lnTo>
                    <a:lnTo>
                      <a:pt x="1" y="18114"/>
                    </a:lnTo>
                    <a:lnTo>
                      <a:pt x="38" y="18114"/>
                    </a:lnTo>
                    <a:lnTo>
                      <a:pt x="8728" y="18095"/>
                    </a:lnTo>
                    <a:lnTo>
                      <a:pt x="8709" y="18095"/>
                    </a:lnTo>
                    <a:lnTo>
                      <a:pt x="57" y="18076"/>
                    </a:lnTo>
                    <a:lnTo>
                      <a:pt x="57" y="18076"/>
                    </a:lnTo>
                    <a:lnTo>
                      <a:pt x="57" y="132"/>
                    </a:lnTo>
                    <a:lnTo>
                      <a:pt x="11907" y="132"/>
                    </a:lnTo>
                    <a:lnTo>
                      <a:pt x="11926" y="7374"/>
                    </a:lnTo>
                    <a:lnTo>
                      <a:pt x="11926" y="13054"/>
                    </a:lnTo>
                    <a:lnTo>
                      <a:pt x="11944" y="16778"/>
                    </a:lnTo>
                    <a:lnTo>
                      <a:pt x="11944" y="17756"/>
                    </a:lnTo>
                    <a:lnTo>
                      <a:pt x="11944" y="18020"/>
                    </a:lnTo>
                    <a:lnTo>
                      <a:pt x="11944" y="18114"/>
                    </a:lnTo>
                    <a:lnTo>
                      <a:pt x="11963" y="18057"/>
                    </a:lnTo>
                    <a:lnTo>
                      <a:pt x="11963" y="17982"/>
                    </a:lnTo>
                    <a:lnTo>
                      <a:pt x="11963" y="17737"/>
                    </a:lnTo>
                    <a:lnTo>
                      <a:pt x="11963" y="16759"/>
                    </a:lnTo>
                    <a:lnTo>
                      <a:pt x="11982" y="15179"/>
                    </a:lnTo>
                    <a:lnTo>
                      <a:pt x="11982" y="13054"/>
                    </a:lnTo>
                    <a:lnTo>
                      <a:pt x="12001" y="57"/>
                    </a:lnTo>
                    <a:lnTo>
                      <a:pt x="120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9"/>
              <p:cNvSpPr/>
              <p:nvPr/>
            </p:nvSpPr>
            <p:spPr>
              <a:xfrm>
                <a:off x="6458996" y="-1054968"/>
                <a:ext cx="99003" cy="119636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2615" extrusionOk="0">
                    <a:moveTo>
                      <a:pt x="2163" y="0"/>
                    </a:moveTo>
                    <a:lnTo>
                      <a:pt x="1994" y="188"/>
                    </a:lnTo>
                    <a:lnTo>
                      <a:pt x="1843" y="376"/>
                    </a:lnTo>
                    <a:lnTo>
                      <a:pt x="1072" y="1298"/>
                    </a:lnTo>
                    <a:lnTo>
                      <a:pt x="301" y="2219"/>
                    </a:lnTo>
                    <a:lnTo>
                      <a:pt x="150" y="2408"/>
                    </a:lnTo>
                    <a:lnTo>
                      <a:pt x="0" y="2614"/>
                    </a:lnTo>
                    <a:lnTo>
                      <a:pt x="188" y="2445"/>
                    </a:lnTo>
                    <a:lnTo>
                      <a:pt x="357" y="2257"/>
                    </a:lnTo>
                    <a:lnTo>
                      <a:pt x="715" y="1862"/>
                    </a:lnTo>
                    <a:lnTo>
                      <a:pt x="1129" y="1354"/>
                    </a:lnTo>
                    <a:lnTo>
                      <a:pt x="1881" y="414"/>
                    </a:lnTo>
                    <a:lnTo>
                      <a:pt x="2031" y="207"/>
                    </a:lnTo>
                    <a:lnTo>
                      <a:pt x="21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9"/>
              <p:cNvSpPr/>
              <p:nvPr/>
            </p:nvSpPr>
            <p:spPr>
              <a:xfrm>
                <a:off x="6468421" y="-119633"/>
                <a:ext cx="95572" cy="119636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2615" extrusionOk="0">
                    <a:moveTo>
                      <a:pt x="1" y="0"/>
                    </a:moveTo>
                    <a:lnTo>
                      <a:pt x="227" y="358"/>
                    </a:lnTo>
                    <a:lnTo>
                      <a:pt x="471" y="696"/>
                    </a:lnTo>
                    <a:lnTo>
                      <a:pt x="716" y="1035"/>
                    </a:lnTo>
                    <a:lnTo>
                      <a:pt x="960" y="1373"/>
                    </a:lnTo>
                    <a:lnTo>
                      <a:pt x="1242" y="1693"/>
                    </a:lnTo>
                    <a:lnTo>
                      <a:pt x="1506" y="1994"/>
                    </a:lnTo>
                    <a:lnTo>
                      <a:pt x="1788" y="2314"/>
                    </a:lnTo>
                    <a:lnTo>
                      <a:pt x="2089" y="26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9"/>
              <p:cNvSpPr/>
              <p:nvPr/>
            </p:nvSpPr>
            <p:spPr>
              <a:xfrm>
                <a:off x="6468421" y="-119633"/>
                <a:ext cx="95572" cy="119636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2615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27" y="358"/>
                    </a:lnTo>
                    <a:lnTo>
                      <a:pt x="471" y="696"/>
                    </a:lnTo>
                    <a:lnTo>
                      <a:pt x="716" y="1035"/>
                    </a:lnTo>
                    <a:lnTo>
                      <a:pt x="960" y="1373"/>
                    </a:lnTo>
                    <a:lnTo>
                      <a:pt x="1242" y="1693"/>
                    </a:lnTo>
                    <a:lnTo>
                      <a:pt x="1506" y="1994"/>
                    </a:lnTo>
                    <a:lnTo>
                      <a:pt x="1788" y="2314"/>
                    </a:lnTo>
                    <a:lnTo>
                      <a:pt x="2089" y="261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9"/>
              <p:cNvSpPr/>
              <p:nvPr/>
            </p:nvSpPr>
            <p:spPr>
              <a:xfrm>
                <a:off x="6468421" y="-119633"/>
                <a:ext cx="95572" cy="119636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2615" extrusionOk="0">
                    <a:moveTo>
                      <a:pt x="1" y="0"/>
                    </a:moveTo>
                    <a:lnTo>
                      <a:pt x="114" y="226"/>
                    </a:lnTo>
                    <a:lnTo>
                      <a:pt x="245" y="433"/>
                    </a:lnTo>
                    <a:lnTo>
                      <a:pt x="584" y="922"/>
                    </a:lnTo>
                    <a:lnTo>
                      <a:pt x="941" y="1392"/>
                    </a:lnTo>
                    <a:lnTo>
                      <a:pt x="1318" y="1844"/>
                    </a:lnTo>
                    <a:lnTo>
                      <a:pt x="1731" y="2276"/>
                    </a:lnTo>
                    <a:lnTo>
                      <a:pt x="1901" y="2445"/>
                    </a:lnTo>
                    <a:lnTo>
                      <a:pt x="2089" y="2615"/>
                    </a:lnTo>
                    <a:lnTo>
                      <a:pt x="1938" y="2427"/>
                    </a:lnTo>
                    <a:lnTo>
                      <a:pt x="1769" y="2239"/>
                    </a:lnTo>
                    <a:lnTo>
                      <a:pt x="1412" y="1844"/>
                    </a:lnTo>
                    <a:lnTo>
                      <a:pt x="998" y="1336"/>
                    </a:lnTo>
                    <a:lnTo>
                      <a:pt x="603" y="828"/>
                    </a:lnTo>
                    <a:lnTo>
                      <a:pt x="302" y="395"/>
                    </a:lnTo>
                    <a:lnTo>
                      <a:pt x="151" y="18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9"/>
              <p:cNvSpPr/>
              <p:nvPr/>
            </p:nvSpPr>
            <p:spPr>
              <a:xfrm>
                <a:off x="5829950" y="-120502"/>
                <a:ext cx="94703" cy="117074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559" extrusionOk="0">
                    <a:moveTo>
                      <a:pt x="1" y="2559"/>
                    </a:moveTo>
                    <a:lnTo>
                      <a:pt x="20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9"/>
              <p:cNvSpPr/>
              <p:nvPr/>
            </p:nvSpPr>
            <p:spPr>
              <a:xfrm>
                <a:off x="5829950" y="-120502"/>
                <a:ext cx="94703" cy="117074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559" fill="none" extrusionOk="0">
                    <a:moveTo>
                      <a:pt x="1" y="2559"/>
                    </a:moveTo>
                    <a:lnTo>
                      <a:pt x="2070" y="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9"/>
              <p:cNvSpPr/>
              <p:nvPr/>
            </p:nvSpPr>
            <p:spPr>
              <a:xfrm>
                <a:off x="5829950" y="-120502"/>
                <a:ext cx="94703" cy="117074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559" extrusionOk="0">
                    <a:moveTo>
                      <a:pt x="2070" y="1"/>
                    </a:moveTo>
                    <a:lnTo>
                      <a:pt x="1524" y="602"/>
                    </a:lnTo>
                    <a:lnTo>
                      <a:pt x="998" y="1242"/>
                    </a:lnTo>
                    <a:lnTo>
                      <a:pt x="490" y="1900"/>
                    </a:lnTo>
                    <a:lnTo>
                      <a:pt x="1" y="2559"/>
                    </a:lnTo>
                    <a:lnTo>
                      <a:pt x="546" y="1938"/>
                    </a:lnTo>
                    <a:lnTo>
                      <a:pt x="1073" y="1298"/>
                    </a:lnTo>
                    <a:lnTo>
                      <a:pt x="1581" y="659"/>
                    </a:lnTo>
                    <a:lnTo>
                      <a:pt x="20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9"/>
              <p:cNvSpPr/>
              <p:nvPr/>
            </p:nvSpPr>
            <p:spPr>
              <a:xfrm>
                <a:off x="5829950" y="-1054968"/>
                <a:ext cx="89533" cy="112774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2465" extrusionOk="0">
                    <a:moveTo>
                      <a:pt x="1" y="0"/>
                    </a:moveTo>
                    <a:lnTo>
                      <a:pt x="452" y="640"/>
                    </a:lnTo>
                    <a:lnTo>
                      <a:pt x="941" y="1260"/>
                    </a:lnTo>
                    <a:lnTo>
                      <a:pt x="1430" y="1881"/>
                    </a:lnTo>
                    <a:lnTo>
                      <a:pt x="1957" y="2464"/>
                    </a:lnTo>
                    <a:lnTo>
                      <a:pt x="1487" y="1825"/>
                    </a:lnTo>
                    <a:lnTo>
                      <a:pt x="998" y="1204"/>
                    </a:lnTo>
                    <a:lnTo>
                      <a:pt x="527" y="6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9"/>
              <p:cNvSpPr/>
              <p:nvPr/>
            </p:nvSpPr>
            <p:spPr>
              <a:xfrm>
                <a:off x="6113044" y="-773613"/>
                <a:ext cx="182497" cy="51894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11343" extrusionOk="0">
                    <a:moveTo>
                      <a:pt x="1" y="1"/>
                    </a:moveTo>
                    <a:lnTo>
                      <a:pt x="1" y="11342"/>
                    </a:lnTo>
                    <a:lnTo>
                      <a:pt x="3988" y="11342"/>
                    </a:lnTo>
                    <a:lnTo>
                      <a:pt x="39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" name="Google Shape;207;p29"/>
            <p:cNvGrpSpPr/>
            <p:nvPr/>
          </p:nvGrpSpPr>
          <p:grpSpPr>
            <a:xfrm>
              <a:off x="6905831" y="1614489"/>
              <a:ext cx="1496383" cy="2955416"/>
              <a:chOff x="-2935775" y="-775"/>
              <a:chExt cx="2063123" cy="4074750"/>
            </a:xfrm>
          </p:grpSpPr>
          <p:sp>
            <p:nvSpPr>
              <p:cNvPr id="208" name="Google Shape;208;p29"/>
              <p:cNvSpPr/>
              <p:nvPr/>
            </p:nvSpPr>
            <p:spPr>
              <a:xfrm>
                <a:off x="-2935775" y="50613"/>
                <a:ext cx="598289" cy="1092798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21989" extrusionOk="0">
                    <a:moveTo>
                      <a:pt x="7580" y="1"/>
                    </a:moveTo>
                    <a:lnTo>
                      <a:pt x="7505" y="57"/>
                    </a:lnTo>
                    <a:lnTo>
                      <a:pt x="7449" y="151"/>
                    </a:lnTo>
                    <a:lnTo>
                      <a:pt x="7392" y="283"/>
                    </a:lnTo>
                    <a:lnTo>
                      <a:pt x="7279" y="621"/>
                    </a:lnTo>
                    <a:lnTo>
                      <a:pt x="7185" y="1054"/>
                    </a:lnTo>
                    <a:lnTo>
                      <a:pt x="7072" y="1505"/>
                    </a:lnTo>
                    <a:lnTo>
                      <a:pt x="6960" y="1938"/>
                    </a:lnTo>
                    <a:lnTo>
                      <a:pt x="6903" y="2126"/>
                    </a:lnTo>
                    <a:lnTo>
                      <a:pt x="6847" y="2277"/>
                    </a:lnTo>
                    <a:lnTo>
                      <a:pt x="6771" y="2408"/>
                    </a:lnTo>
                    <a:lnTo>
                      <a:pt x="6696" y="2502"/>
                    </a:lnTo>
                    <a:lnTo>
                      <a:pt x="6640" y="2540"/>
                    </a:lnTo>
                    <a:lnTo>
                      <a:pt x="6602" y="2540"/>
                    </a:lnTo>
                    <a:lnTo>
                      <a:pt x="6565" y="2484"/>
                    </a:lnTo>
                    <a:lnTo>
                      <a:pt x="6565" y="2389"/>
                    </a:lnTo>
                    <a:lnTo>
                      <a:pt x="6583" y="2107"/>
                    </a:lnTo>
                    <a:lnTo>
                      <a:pt x="6640" y="1750"/>
                    </a:lnTo>
                    <a:lnTo>
                      <a:pt x="6696" y="1393"/>
                    </a:lnTo>
                    <a:lnTo>
                      <a:pt x="6715" y="1035"/>
                    </a:lnTo>
                    <a:lnTo>
                      <a:pt x="6715" y="885"/>
                    </a:lnTo>
                    <a:lnTo>
                      <a:pt x="6696" y="772"/>
                    </a:lnTo>
                    <a:lnTo>
                      <a:pt x="6659" y="678"/>
                    </a:lnTo>
                    <a:lnTo>
                      <a:pt x="6640" y="659"/>
                    </a:lnTo>
                    <a:lnTo>
                      <a:pt x="6602" y="640"/>
                    </a:lnTo>
                    <a:lnTo>
                      <a:pt x="6546" y="621"/>
                    </a:lnTo>
                    <a:lnTo>
                      <a:pt x="6489" y="621"/>
                    </a:lnTo>
                    <a:lnTo>
                      <a:pt x="6452" y="659"/>
                    </a:lnTo>
                    <a:lnTo>
                      <a:pt x="6395" y="734"/>
                    </a:lnTo>
                    <a:lnTo>
                      <a:pt x="6339" y="885"/>
                    </a:lnTo>
                    <a:lnTo>
                      <a:pt x="6264" y="1110"/>
                    </a:lnTo>
                    <a:lnTo>
                      <a:pt x="6207" y="1411"/>
                    </a:lnTo>
                    <a:lnTo>
                      <a:pt x="6132" y="1825"/>
                    </a:lnTo>
                    <a:lnTo>
                      <a:pt x="6076" y="2126"/>
                    </a:lnTo>
                    <a:lnTo>
                      <a:pt x="6038" y="2521"/>
                    </a:lnTo>
                    <a:lnTo>
                      <a:pt x="5963" y="3424"/>
                    </a:lnTo>
                    <a:lnTo>
                      <a:pt x="5906" y="4590"/>
                    </a:lnTo>
                    <a:lnTo>
                      <a:pt x="4778" y="6772"/>
                    </a:lnTo>
                    <a:lnTo>
                      <a:pt x="4815" y="6791"/>
                    </a:lnTo>
                    <a:lnTo>
                      <a:pt x="264" y="16421"/>
                    </a:lnTo>
                    <a:lnTo>
                      <a:pt x="188" y="16628"/>
                    </a:lnTo>
                    <a:lnTo>
                      <a:pt x="113" y="16854"/>
                    </a:lnTo>
                    <a:lnTo>
                      <a:pt x="76" y="17060"/>
                    </a:lnTo>
                    <a:lnTo>
                      <a:pt x="38" y="17267"/>
                    </a:lnTo>
                    <a:lnTo>
                      <a:pt x="0" y="17662"/>
                    </a:lnTo>
                    <a:lnTo>
                      <a:pt x="0" y="18057"/>
                    </a:lnTo>
                    <a:lnTo>
                      <a:pt x="38" y="18433"/>
                    </a:lnTo>
                    <a:lnTo>
                      <a:pt x="132" y="18791"/>
                    </a:lnTo>
                    <a:lnTo>
                      <a:pt x="245" y="19148"/>
                    </a:lnTo>
                    <a:lnTo>
                      <a:pt x="395" y="19468"/>
                    </a:lnTo>
                    <a:lnTo>
                      <a:pt x="565" y="19788"/>
                    </a:lnTo>
                    <a:lnTo>
                      <a:pt x="753" y="20089"/>
                    </a:lnTo>
                    <a:lnTo>
                      <a:pt x="978" y="20352"/>
                    </a:lnTo>
                    <a:lnTo>
                      <a:pt x="1204" y="20615"/>
                    </a:lnTo>
                    <a:lnTo>
                      <a:pt x="1449" y="20860"/>
                    </a:lnTo>
                    <a:lnTo>
                      <a:pt x="1712" y="21067"/>
                    </a:lnTo>
                    <a:lnTo>
                      <a:pt x="1975" y="21255"/>
                    </a:lnTo>
                    <a:lnTo>
                      <a:pt x="2239" y="21424"/>
                    </a:lnTo>
                    <a:lnTo>
                      <a:pt x="2502" y="21575"/>
                    </a:lnTo>
                    <a:lnTo>
                      <a:pt x="2746" y="21687"/>
                    </a:lnTo>
                    <a:lnTo>
                      <a:pt x="3029" y="21781"/>
                    </a:lnTo>
                    <a:lnTo>
                      <a:pt x="3292" y="21876"/>
                    </a:lnTo>
                    <a:lnTo>
                      <a:pt x="3574" y="21932"/>
                    </a:lnTo>
                    <a:lnTo>
                      <a:pt x="3837" y="21970"/>
                    </a:lnTo>
                    <a:lnTo>
                      <a:pt x="4119" y="21988"/>
                    </a:lnTo>
                    <a:lnTo>
                      <a:pt x="4402" y="21988"/>
                    </a:lnTo>
                    <a:lnTo>
                      <a:pt x="4684" y="21970"/>
                    </a:lnTo>
                    <a:lnTo>
                      <a:pt x="4966" y="21932"/>
                    </a:lnTo>
                    <a:lnTo>
                      <a:pt x="5229" y="21876"/>
                    </a:lnTo>
                    <a:lnTo>
                      <a:pt x="5511" y="21800"/>
                    </a:lnTo>
                    <a:lnTo>
                      <a:pt x="5775" y="21706"/>
                    </a:lnTo>
                    <a:lnTo>
                      <a:pt x="6038" y="21593"/>
                    </a:lnTo>
                    <a:lnTo>
                      <a:pt x="6282" y="21462"/>
                    </a:lnTo>
                    <a:lnTo>
                      <a:pt x="6527" y="21311"/>
                    </a:lnTo>
                    <a:lnTo>
                      <a:pt x="12038" y="17625"/>
                    </a:lnTo>
                    <a:lnTo>
                      <a:pt x="9706" y="13731"/>
                    </a:lnTo>
                    <a:lnTo>
                      <a:pt x="4928" y="16759"/>
                    </a:lnTo>
                    <a:lnTo>
                      <a:pt x="8314" y="7487"/>
                    </a:lnTo>
                    <a:lnTo>
                      <a:pt x="9217" y="5662"/>
                    </a:lnTo>
                    <a:lnTo>
                      <a:pt x="9668" y="5136"/>
                    </a:lnTo>
                    <a:lnTo>
                      <a:pt x="9800" y="5023"/>
                    </a:lnTo>
                    <a:lnTo>
                      <a:pt x="9931" y="4910"/>
                    </a:lnTo>
                    <a:lnTo>
                      <a:pt x="10082" y="4797"/>
                    </a:lnTo>
                    <a:lnTo>
                      <a:pt x="10232" y="4722"/>
                    </a:lnTo>
                    <a:lnTo>
                      <a:pt x="10420" y="4609"/>
                    </a:lnTo>
                    <a:lnTo>
                      <a:pt x="10608" y="4534"/>
                    </a:lnTo>
                    <a:lnTo>
                      <a:pt x="10815" y="4458"/>
                    </a:lnTo>
                    <a:lnTo>
                      <a:pt x="11022" y="4383"/>
                    </a:lnTo>
                    <a:lnTo>
                      <a:pt x="11135" y="4364"/>
                    </a:lnTo>
                    <a:lnTo>
                      <a:pt x="11210" y="4308"/>
                    </a:lnTo>
                    <a:lnTo>
                      <a:pt x="11267" y="4214"/>
                    </a:lnTo>
                    <a:lnTo>
                      <a:pt x="11286" y="4101"/>
                    </a:lnTo>
                    <a:lnTo>
                      <a:pt x="11267" y="4045"/>
                    </a:lnTo>
                    <a:lnTo>
                      <a:pt x="11248" y="3988"/>
                    </a:lnTo>
                    <a:lnTo>
                      <a:pt x="11210" y="3932"/>
                    </a:lnTo>
                    <a:lnTo>
                      <a:pt x="11154" y="3894"/>
                    </a:lnTo>
                    <a:lnTo>
                      <a:pt x="11060" y="3875"/>
                    </a:lnTo>
                    <a:lnTo>
                      <a:pt x="10909" y="3857"/>
                    </a:lnTo>
                    <a:lnTo>
                      <a:pt x="10721" y="3875"/>
                    </a:lnTo>
                    <a:lnTo>
                      <a:pt x="10514" y="3913"/>
                    </a:lnTo>
                    <a:lnTo>
                      <a:pt x="10289" y="3969"/>
                    </a:lnTo>
                    <a:lnTo>
                      <a:pt x="10025" y="4063"/>
                    </a:lnTo>
                    <a:lnTo>
                      <a:pt x="9762" y="4195"/>
                    </a:lnTo>
                    <a:lnTo>
                      <a:pt x="9499" y="4346"/>
                    </a:lnTo>
                    <a:lnTo>
                      <a:pt x="9367" y="4421"/>
                    </a:lnTo>
                    <a:lnTo>
                      <a:pt x="9273" y="4458"/>
                    </a:lnTo>
                    <a:lnTo>
                      <a:pt x="9198" y="4458"/>
                    </a:lnTo>
                    <a:lnTo>
                      <a:pt x="9141" y="4421"/>
                    </a:lnTo>
                    <a:lnTo>
                      <a:pt x="9104" y="4364"/>
                    </a:lnTo>
                    <a:lnTo>
                      <a:pt x="9085" y="4270"/>
                    </a:lnTo>
                    <a:lnTo>
                      <a:pt x="9085" y="4176"/>
                    </a:lnTo>
                    <a:lnTo>
                      <a:pt x="9085" y="4063"/>
                    </a:lnTo>
                    <a:lnTo>
                      <a:pt x="9123" y="3800"/>
                    </a:lnTo>
                    <a:lnTo>
                      <a:pt x="9198" y="3537"/>
                    </a:lnTo>
                    <a:lnTo>
                      <a:pt x="9329" y="3067"/>
                    </a:lnTo>
                    <a:lnTo>
                      <a:pt x="9480" y="2559"/>
                    </a:lnTo>
                    <a:lnTo>
                      <a:pt x="9630" y="1882"/>
                    </a:lnTo>
                    <a:lnTo>
                      <a:pt x="9706" y="1562"/>
                    </a:lnTo>
                    <a:lnTo>
                      <a:pt x="9743" y="1280"/>
                    </a:lnTo>
                    <a:lnTo>
                      <a:pt x="9762" y="1073"/>
                    </a:lnTo>
                    <a:lnTo>
                      <a:pt x="9762" y="998"/>
                    </a:lnTo>
                    <a:lnTo>
                      <a:pt x="9743" y="941"/>
                    </a:lnTo>
                    <a:lnTo>
                      <a:pt x="9668" y="885"/>
                    </a:lnTo>
                    <a:lnTo>
                      <a:pt x="9593" y="847"/>
                    </a:lnTo>
                    <a:lnTo>
                      <a:pt x="9518" y="847"/>
                    </a:lnTo>
                    <a:lnTo>
                      <a:pt x="9442" y="866"/>
                    </a:lnTo>
                    <a:lnTo>
                      <a:pt x="9367" y="941"/>
                    </a:lnTo>
                    <a:lnTo>
                      <a:pt x="9292" y="1035"/>
                    </a:lnTo>
                    <a:lnTo>
                      <a:pt x="9217" y="1167"/>
                    </a:lnTo>
                    <a:lnTo>
                      <a:pt x="9160" y="1317"/>
                    </a:lnTo>
                    <a:lnTo>
                      <a:pt x="9010" y="1806"/>
                    </a:lnTo>
                    <a:lnTo>
                      <a:pt x="8897" y="2126"/>
                    </a:lnTo>
                    <a:lnTo>
                      <a:pt x="8765" y="2427"/>
                    </a:lnTo>
                    <a:lnTo>
                      <a:pt x="8652" y="2709"/>
                    </a:lnTo>
                    <a:lnTo>
                      <a:pt x="8521" y="2935"/>
                    </a:lnTo>
                    <a:lnTo>
                      <a:pt x="8464" y="3010"/>
                    </a:lnTo>
                    <a:lnTo>
                      <a:pt x="8389" y="3067"/>
                    </a:lnTo>
                    <a:lnTo>
                      <a:pt x="8351" y="3104"/>
                    </a:lnTo>
                    <a:lnTo>
                      <a:pt x="8295" y="3104"/>
                    </a:lnTo>
                    <a:lnTo>
                      <a:pt x="8276" y="3085"/>
                    </a:lnTo>
                    <a:lnTo>
                      <a:pt x="8257" y="3067"/>
                    </a:lnTo>
                    <a:lnTo>
                      <a:pt x="8239" y="2973"/>
                    </a:lnTo>
                    <a:lnTo>
                      <a:pt x="8257" y="2841"/>
                    </a:lnTo>
                    <a:lnTo>
                      <a:pt x="8276" y="2672"/>
                    </a:lnTo>
                    <a:lnTo>
                      <a:pt x="8351" y="2277"/>
                    </a:lnTo>
                    <a:lnTo>
                      <a:pt x="8464" y="1825"/>
                    </a:lnTo>
                    <a:lnTo>
                      <a:pt x="8690" y="998"/>
                    </a:lnTo>
                    <a:lnTo>
                      <a:pt x="8822" y="621"/>
                    </a:lnTo>
                    <a:lnTo>
                      <a:pt x="8840" y="546"/>
                    </a:lnTo>
                    <a:lnTo>
                      <a:pt x="8897" y="358"/>
                    </a:lnTo>
                    <a:lnTo>
                      <a:pt x="8916" y="264"/>
                    </a:lnTo>
                    <a:lnTo>
                      <a:pt x="8897" y="170"/>
                    </a:lnTo>
                    <a:lnTo>
                      <a:pt x="8859" y="76"/>
                    </a:lnTo>
                    <a:lnTo>
                      <a:pt x="8822" y="57"/>
                    </a:lnTo>
                    <a:lnTo>
                      <a:pt x="8784" y="20"/>
                    </a:lnTo>
                    <a:lnTo>
                      <a:pt x="8690" y="20"/>
                    </a:lnTo>
                    <a:lnTo>
                      <a:pt x="8634" y="38"/>
                    </a:lnTo>
                    <a:lnTo>
                      <a:pt x="8577" y="76"/>
                    </a:lnTo>
                    <a:lnTo>
                      <a:pt x="8483" y="170"/>
                    </a:lnTo>
                    <a:lnTo>
                      <a:pt x="8389" y="320"/>
                    </a:lnTo>
                    <a:lnTo>
                      <a:pt x="8295" y="509"/>
                    </a:lnTo>
                    <a:lnTo>
                      <a:pt x="8201" y="715"/>
                    </a:lnTo>
                    <a:lnTo>
                      <a:pt x="8013" y="1186"/>
                    </a:lnTo>
                    <a:lnTo>
                      <a:pt x="7862" y="1675"/>
                    </a:lnTo>
                    <a:lnTo>
                      <a:pt x="7731" y="2126"/>
                    </a:lnTo>
                    <a:lnTo>
                      <a:pt x="7599" y="2672"/>
                    </a:lnTo>
                    <a:lnTo>
                      <a:pt x="7580" y="2728"/>
                    </a:lnTo>
                    <a:lnTo>
                      <a:pt x="7543" y="2766"/>
                    </a:lnTo>
                    <a:lnTo>
                      <a:pt x="7430" y="2766"/>
                    </a:lnTo>
                    <a:lnTo>
                      <a:pt x="7392" y="2728"/>
                    </a:lnTo>
                    <a:lnTo>
                      <a:pt x="7355" y="2690"/>
                    </a:lnTo>
                    <a:lnTo>
                      <a:pt x="7336" y="2634"/>
                    </a:lnTo>
                    <a:lnTo>
                      <a:pt x="7336" y="2578"/>
                    </a:lnTo>
                    <a:lnTo>
                      <a:pt x="7486" y="2126"/>
                    </a:lnTo>
                    <a:lnTo>
                      <a:pt x="7599" y="1731"/>
                    </a:lnTo>
                    <a:lnTo>
                      <a:pt x="7712" y="1299"/>
                    </a:lnTo>
                    <a:lnTo>
                      <a:pt x="7787" y="866"/>
                    </a:lnTo>
                    <a:lnTo>
                      <a:pt x="7806" y="659"/>
                    </a:lnTo>
                    <a:lnTo>
                      <a:pt x="7825" y="471"/>
                    </a:lnTo>
                    <a:lnTo>
                      <a:pt x="7806" y="302"/>
                    </a:lnTo>
                    <a:lnTo>
                      <a:pt x="7787" y="170"/>
                    </a:lnTo>
                    <a:lnTo>
                      <a:pt x="7731" y="57"/>
                    </a:lnTo>
                    <a:lnTo>
                      <a:pt x="7693" y="38"/>
                    </a:lnTo>
                    <a:lnTo>
                      <a:pt x="7637" y="1"/>
                    </a:ln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9"/>
              <p:cNvSpPr/>
              <p:nvPr/>
            </p:nvSpPr>
            <p:spPr>
              <a:xfrm>
                <a:off x="-1888818" y="776961"/>
                <a:ext cx="1016166" cy="1091854"/>
              </a:xfrm>
              <a:custGeom>
                <a:avLst/>
                <a:gdLst/>
                <a:ahLst/>
                <a:cxnLst/>
                <a:rect l="l" t="t" r="r" b="b"/>
                <a:pathLst>
                  <a:path w="20446" h="21970" extrusionOk="0">
                    <a:moveTo>
                      <a:pt x="3687" y="0"/>
                    </a:moveTo>
                    <a:lnTo>
                      <a:pt x="0" y="3348"/>
                    </a:lnTo>
                    <a:lnTo>
                      <a:pt x="14314" y="19411"/>
                    </a:lnTo>
                    <a:lnTo>
                      <a:pt x="14502" y="19693"/>
                    </a:lnTo>
                    <a:lnTo>
                      <a:pt x="14709" y="20032"/>
                    </a:lnTo>
                    <a:lnTo>
                      <a:pt x="14784" y="20201"/>
                    </a:lnTo>
                    <a:lnTo>
                      <a:pt x="14859" y="20351"/>
                    </a:lnTo>
                    <a:lnTo>
                      <a:pt x="14897" y="20540"/>
                    </a:lnTo>
                    <a:lnTo>
                      <a:pt x="14934" y="20709"/>
                    </a:lnTo>
                    <a:lnTo>
                      <a:pt x="14991" y="20935"/>
                    </a:lnTo>
                    <a:lnTo>
                      <a:pt x="15010" y="21160"/>
                    </a:lnTo>
                    <a:lnTo>
                      <a:pt x="15010" y="21386"/>
                    </a:lnTo>
                    <a:lnTo>
                      <a:pt x="15010" y="21612"/>
                    </a:lnTo>
                    <a:lnTo>
                      <a:pt x="15010" y="21668"/>
                    </a:lnTo>
                    <a:lnTo>
                      <a:pt x="15010" y="21725"/>
                    </a:lnTo>
                    <a:lnTo>
                      <a:pt x="15047" y="21819"/>
                    </a:lnTo>
                    <a:lnTo>
                      <a:pt x="15104" y="21913"/>
                    </a:lnTo>
                    <a:lnTo>
                      <a:pt x="15160" y="21931"/>
                    </a:lnTo>
                    <a:lnTo>
                      <a:pt x="15217" y="21950"/>
                    </a:lnTo>
                    <a:lnTo>
                      <a:pt x="15273" y="21969"/>
                    </a:lnTo>
                    <a:lnTo>
                      <a:pt x="15348" y="21950"/>
                    </a:lnTo>
                    <a:lnTo>
                      <a:pt x="15405" y="21931"/>
                    </a:lnTo>
                    <a:lnTo>
                      <a:pt x="15461" y="21894"/>
                    </a:lnTo>
                    <a:lnTo>
                      <a:pt x="15536" y="21800"/>
                    </a:lnTo>
                    <a:lnTo>
                      <a:pt x="15593" y="21668"/>
                    </a:lnTo>
                    <a:lnTo>
                      <a:pt x="15630" y="21480"/>
                    </a:lnTo>
                    <a:lnTo>
                      <a:pt x="15668" y="21254"/>
                    </a:lnTo>
                    <a:lnTo>
                      <a:pt x="15668" y="21010"/>
                    </a:lnTo>
                    <a:lnTo>
                      <a:pt x="15668" y="20728"/>
                    </a:lnTo>
                    <a:lnTo>
                      <a:pt x="15630" y="20427"/>
                    </a:lnTo>
                    <a:lnTo>
                      <a:pt x="15555" y="20107"/>
                    </a:lnTo>
                    <a:lnTo>
                      <a:pt x="15518" y="19975"/>
                    </a:lnTo>
                    <a:lnTo>
                      <a:pt x="15518" y="19862"/>
                    </a:lnTo>
                    <a:lnTo>
                      <a:pt x="15555" y="19787"/>
                    </a:lnTo>
                    <a:lnTo>
                      <a:pt x="15593" y="19750"/>
                    </a:lnTo>
                    <a:lnTo>
                      <a:pt x="15668" y="19731"/>
                    </a:lnTo>
                    <a:lnTo>
                      <a:pt x="15762" y="19731"/>
                    </a:lnTo>
                    <a:lnTo>
                      <a:pt x="15856" y="19768"/>
                    </a:lnTo>
                    <a:lnTo>
                      <a:pt x="15969" y="19806"/>
                    </a:lnTo>
                    <a:lnTo>
                      <a:pt x="16213" y="19919"/>
                    </a:lnTo>
                    <a:lnTo>
                      <a:pt x="16458" y="20069"/>
                    </a:lnTo>
                    <a:lnTo>
                      <a:pt x="16872" y="20351"/>
                    </a:lnTo>
                    <a:lnTo>
                      <a:pt x="17342" y="20652"/>
                    </a:lnTo>
                    <a:lnTo>
                      <a:pt x="17944" y="21029"/>
                    </a:lnTo>
                    <a:lnTo>
                      <a:pt x="18245" y="21198"/>
                    </a:lnTo>
                    <a:lnTo>
                      <a:pt x="18508" y="21330"/>
                    </a:lnTo>
                    <a:lnTo>
                      <a:pt x="18715" y="21405"/>
                    </a:lnTo>
                    <a:lnTo>
                      <a:pt x="18790" y="21424"/>
                    </a:lnTo>
                    <a:lnTo>
                      <a:pt x="18828" y="21424"/>
                    </a:lnTo>
                    <a:lnTo>
                      <a:pt x="18922" y="21386"/>
                    </a:lnTo>
                    <a:lnTo>
                      <a:pt x="18978" y="21330"/>
                    </a:lnTo>
                    <a:lnTo>
                      <a:pt x="19016" y="21254"/>
                    </a:lnTo>
                    <a:lnTo>
                      <a:pt x="18997" y="21160"/>
                    </a:lnTo>
                    <a:lnTo>
                      <a:pt x="18960" y="21066"/>
                    </a:lnTo>
                    <a:lnTo>
                      <a:pt x="18903" y="20953"/>
                    </a:lnTo>
                    <a:lnTo>
                      <a:pt x="18790" y="20859"/>
                    </a:lnTo>
                    <a:lnTo>
                      <a:pt x="18640" y="20746"/>
                    </a:lnTo>
                    <a:lnTo>
                      <a:pt x="18207" y="20446"/>
                    </a:lnTo>
                    <a:lnTo>
                      <a:pt x="17944" y="20239"/>
                    </a:lnTo>
                    <a:lnTo>
                      <a:pt x="17681" y="20013"/>
                    </a:lnTo>
                    <a:lnTo>
                      <a:pt x="17455" y="19806"/>
                    </a:lnTo>
                    <a:lnTo>
                      <a:pt x="17267" y="19599"/>
                    </a:lnTo>
                    <a:lnTo>
                      <a:pt x="17210" y="19524"/>
                    </a:lnTo>
                    <a:lnTo>
                      <a:pt x="17154" y="19430"/>
                    </a:lnTo>
                    <a:lnTo>
                      <a:pt x="17154" y="19373"/>
                    </a:lnTo>
                    <a:lnTo>
                      <a:pt x="17173" y="19336"/>
                    </a:lnTo>
                    <a:lnTo>
                      <a:pt x="17191" y="19317"/>
                    </a:lnTo>
                    <a:lnTo>
                      <a:pt x="17210" y="19298"/>
                    </a:lnTo>
                    <a:lnTo>
                      <a:pt x="17304" y="19317"/>
                    </a:lnTo>
                    <a:lnTo>
                      <a:pt x="17436" y="19373"/>
                    </a:lnTo>
                    <a:lnTo>
                      <a:pt x="17586" y="19449"/>
                    </a:lnTo>
                    <a:lnTo>
                      <a:pt x="17963" y="19637"/>
                    </a:lnTo>
                    <a:lnTo>
                      <a:pt x="18358" y="19900"/>
                    </a:lnTo>
                    <a:lnTo>
                      <a:pt x="19110" y="20389"/>
                    </a:lnTo>
                    <a:lnTo>
                      <a:pt x="19449" y="20615"/>
                    </a:lnTo>
                    <a:lnTo>
                      <a:pt x="19505" y="20671"/>
                    </a:lnTo>
                    <a:lnTo>
                      <a:pt x="19674" y="20784"/>
                    </a:lnTo>
                    <a:lnTo>
                      <a:pt x="19768" y="20841"/>
                    </a:lnTo>
                    <a:lnTo>
                      <a:pt x="19862" y="20859"/>
                    </a:lnTo>
                    <a:lnTo>
                      <a:pt x="19956" y="20841"/>
                    </a:lnTo>
                    <a:lnTo>
                      <a:pt x="20013" y="20822"/>
                    </a:lnTo>
                    <a:lnTo>
                      <a:pt x="20050" y="20784"/>
                    </a:lnTo>
                    <a:lnTo>
                      <a:pt x="20069" y="20728"/>
                    </a:lnTo>
                    <a:lnTo>
                      <a:pt x="20088" y="20690"/>
                    </a:lnTo>
                    <a:lnTo>
                      <a:pt x="20069" y="20634"/>
                    </a:lnTo>
                    <a:lnTo>
                      <a:pt x="20069" y="20577"/>
                    </a:lnTo>
                    <a:lnTo>
                      <a:pt x="19994" y="20446"/>
                    </a:lnTo>
                    <a:lnTo>
                      <a:pt x="19881" y="20295"/>
                    </a:lnTo>
                    <a:lnTo>
                      <a:pt x="19731" y="20145"/>
                    </a:lnTo>
                    <a:lnTo>
                      <a:pt x="19561" y="19994"/>
                    </a:lnTo>
                    <a:lnTo>
                      <a:pt x="19148" y="19656"/>
                    </a:lnTo>
                    <a:lnTo>
                      <a:pt x="18715" y="19355"/>
                    </a:lnTo>
                    <a:lnTo>
                      <a:pt x="18301" y="19072"/>
                    </a:lnTo>
                    <a:lnTo>
                      <a:pt x="17793" y="18772"/>
                    </a:lnTo>
                    <a:lnTo>
                      <a:pt x="17756" y="18734"/>
                    </a:lnTo>
                    <a:lnTo>
                      <a:pt x="17737" y="18678"/>
                    </a:lnTo>
                    <a:lnTo>
                      <a:pt x="17737" y="18640"/>
                    </a:lnTo>
                    <a:lnTo>
                      <a:pt x="17756" y="18583"/>
                    </a:lnTo>
                    <a:lnTo>
                      <a:pt x="17812" y="18546"/>
                    </a:lnTo>
                    <a:lnTo>
                      <a:pt x="17850" y="18527"/>
                    </a:lnTo>
                    <a:lnTo>
                      <a:pt x="17906" y="18527"/>
                    </a:lnTo>
                    <a:lnTo>
                      <a:pt x="17981" y="18546"/>
                    </a:lnTo>
                    <a:lnTo>
                      <a:pt x="18376" y="18828"/>
                    </a:lnTo>
                    <a:lnTo>
                      <a:pt x="18734" y="19054"/>
                    </a:lnTo>
                    <a:lnTo>
                      <a:pt x="19129" y="19298"/>
                    </a:lnTo>
                    <a:lnTo>
                      <a:pt x="19543" y="19524"/>
                    </a:lnTo>
                    <a:lnTo>
                      <a:pt x="19731" y="19618"/>
                    </a:lnTo>
                    <a:lnTo>
                      <a:pt x="19919" y="19693"/>
                    </a:lnTo>
                    <a:lnTo>
                      <a:pt x="20069" y="19731"/>
                    </a:lnTo>
                    <a:lnTo>
                      <a:pt x="20220" y="19750"/>
                    </a:lnTo>
                    <a:lnTo>
                      <a:pt x="20333" y="19712"/>
                    </a:lnTo>
                    <a:lnTo>
                      <a:pt x="20389" y="19693"/>
                    </a:lnTo>
                    <a:lnTo>
                      <a:pt x="20427" y="19656"/>
                    </a:lnTo>
                    <a:lnTo>
                      <a:pt x="20445" y="19618"/>
                    </a:lnTo>
                    <a:lnTo>
                      <a:pt x="20445" y="19580"/>
                    </a:lnTo>
                    <a:lnTo>
                      <a:pt x="20427" y="19505"/>
                    </a:lnTo>
                    <a:lnTo>
                      <a:pt x="20351" y="19411"/>
                    </a:lnTo>
                    <a:lnTo>
                      <a:pt x="20239" y="19317"/>
                    </a:lnTo>
                    <a:lnTo>
                      <a:pt x="19919" y="19110"/>
                    </a:lnTo>
                    <a:lnTo>
                      <a:pt x="19524" y="18866"/>
                    </a:lnTo>
                    <a:lnTo>
                      <a:pt x="19110" y="18621"/>
                    </a:lnTo>
                    <a:lnTo>
                      <a:pt x="18734" y="18377"/>
                    </a:lnTo>
                    <a:lnTo>
                      <a:pt x="18565" y="18264"/>
                    </a:lnTo>
                    <a:lnTo>
                      <a:pt x="18433" y="18151"/>
                    </a:lnTo>
                    <a:lnTo>
                      <a:pt x="18320" y="18038"/>
                    </a:lnTo>
                    <a:lnTo>
                      <a:pt x="18264" y="17944"/>
                    </a:lnTo>
                    <a:lnTo>
                      <a:pt x="18245" y="17869"/>
                    </a:lnTo>
                    <a:lnTo>
                      <a:pt x="18245" y="17831"/>
                    </a:lnTo>
                    <a:lnTo>
                      <a:pt x="18264" y="17831"/>
                    </a:lnTo>
                    <a:lnTo>
                      <a:pt x="18320" y="17812"/>
                    </a:lnTo>
                    <a:lnTo>
                      <a:pt x="18414" y="17850"/>
                    </a:lnTo>
                    <a:lnTo>
                      <a:pt x="18677" y="17963"/>
                    </a:lnTo>
                    <a:lnTo>
                      <a:pt x="19016" y="18113"/>
                    </a:lnTo>
                    <a:lnTo>
                      <a:pt x="19373" y="18283"/>
                    </a:lnTo>
                    <a:lnTo>
                      <a:pt x="19693" y="18414"/>
                    </a:lnTo>
                    <a:lnTo>
                      <a:pt x="19844" y="18471"/>
                    </a:lnTo>
                    <a:lnTo>
                      <a:pt x="19975" y="18489"/>
                    </a:lnTo>
                    <a:lnTo>
                      <a:pt x="20069" y="18471"/>
                    </a:lnTo>
                    <a:lnTo>
                      <a:pt x="20107" y="18452"/>
                    </a:lnTo>
                    <a:lnTo>
                      <a:pt x="20126" y="18433"/>
                    </a:lnTo>
                    <a:lnTo>
                      <a:pt x="20163" y="18377"/>
                    </a:lnTo>
                    <a:lnTo>
                      <a:pt x="20182" y="18339"/>
                    </a:lnTo>
                    <a:lnTo>
                      <a:pt x="20163" y="18264"/>
                    </a:lnTo>
                    <a:lnTo>
                      <a:pt x="20088" y="18188"/>
                    </a:lnTo>
                    <a:lnTo>
                      <a:pt x="19975" y="18094"/>
                    </a:lnTo>
                    <a:lnTo>
                      <a:pt x="19768" y="17963"/>
                    </a:lnTo>
                    <a:lnTo>
                      <a:pt x="19486" y="17793"/>
                    </a:lnTo>
                    <a:lnTo>
                      <a:pt x="19110" y="17587"/>
                    </a:lnTo>
                    <a:lnTo>
                      <a:pt x="18828" y="17455"/>
                    </a:lnTo>
                    <a:lnTo>
                      <a:pt x="18452" y="17286"/>
                    </a:lnTo>
                    <a:lnTo>
                      <a:pt x="17568" y="16909"/>
                    </a:lnTo>
                    <a:lnTo>
                      <a:pt x="16458" y="16477"/>
                    </a:lnTo>
                    <a:lnTo>
                      <a:pt x="3687" y="0"/>
                    </a:ln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9"/>
              <p:cNvSpPr/>
              <p:nvPr/>
            </p:nvSpPr>
            <p:spPr>
              <a:xfrm>
                <a:off x="-2502053" y="3740198"/>
                <a:ext cx="403912" cy="332824"/>
              </a:xfrm>
              <a:custGeom>
                <a:avLst/>
                <a:gdLst/>
                <a:ahLst/>
                <a:cxnLst/>
                <a:rect l="l" t="t" r="r" b="b"/>
                <a:pathLst>
                  <a:path w="8127" h="6697" extrusionOk="0">
                    <a:moveTo>
                      <a:pt x="8013" y="0"/>
                    </a:moveTo>
                    <a:lnTo>
                      <a:pt x="3950" y="95"/>
                    </a:lnTo>
                    <a:lnTo>
                      <a:pt x="4195" y="4270"/>
                    </a:lnTo>
                    <a:lnTo>
                      <a:pt x="3537" y="4552"/>
                    </a:lnTo>
                    <a:lnTo>
                      <a:pt x="2878" y="4834"/>
                    </a:lnTo>
                    <a:lnTo>
                      <a:pt x="2107" y="5192"/>
                    </a:lnTo>
                    <a:lnTo>
                      <a:pt x="1336" y="5587"/>
                    </a:lnTo>
                    <a:lnTo>
                      <a:pt x="979" y="5794"/>
                    </a:lnTo>
                    <a:lnTo>
                      <a:pt x="659" y="6001"/>
                    </a:lnTo>
                    <a:lnTo>
                      <a:pt x="396" y="6189"/>
                    </a:lnTo>
                    <a:lnTo>
                      <a:pt x="189" y="6377"/>
                    </a:lnTo>
                    <a:lnTo>
                      <a:pt x="113" y="6471"/>
                    </a:lnTo>
                    <a:lnTo>
                      <a:pt x="38" y="6546"/>
                    </a:lnTo>
                    <a:lnTo>
                      <a:pt x="1" y="6621"/>
                    </a:lnTo>
                    <a:lnTo>
                      <a:pt x="1" y="6696"/>
                    </a:lnTo>
                    <a:lnTo>
                      <a:pt x="8126" y="6659"/>
                    </a:lnTo>
                    <a:lnTo>
                      <a:pt x="8013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9"/>
              <p:cNvSpPr/>
              <p:nvPr/>
            </p:nvSpPr>
            <p:spPr>
              <a:xfrm>
                <a:off x="-2502053" y="3740198"/>
                <a:ext cx="403912" cy="332824"/>
              </a:xfrm>
              <a:custGeom>
                <a:avLst/>
                <a:gdLst/>
                <a:ahLst/>
                <a:cxnLst/>
                <a:rect l="l" t="t" r="r" b="b"/>
                <a:pathLst>
                  <a:path w="8127" h="6697" fill="none" extrusionOk="0">
                    <a:moveTo>
                      <a:pt x="3950" y="95"/>
                    </a:moveTo>
                    <a:lnTo>
                      <a:pt x="4195" y="4270"/>
                    </a:lnTo>
                    <a:lnTo>
                      <a:pt x="4195" y="4270"/>
                    </a:lnTo>
                    <a:lnTo>
                      <a:pt x="3537" y="4552"/>
                    </a:lnTo>
                    <a:lnTo>
                      <a:pt x="2878" y="4834"/>
                    </a:lnTo>
                    <a:lnTo>
                      <a:pt x="2107" y="5192"/>
                    </a:lnTo>
                    <a:lnTo>
                      <a:pt x="1336" y="5587"/>
                    </a:lnTo>
                    <a:lnTo>
                      <a:pt x="979" y="5794"/>
                    </a:lnTo>
                    <a:lnTo>
                      <a:pt x="659" y="6001"/>
                    </a:lnTo>
                    <a:lnTo>
                      <a:pt x="396" y="6189"/>
                    </a:lnTo>
                    <a:lnTo>
                      <a:pt x="189" y="6377"/>
                    </a:lnTo>
                    <a:lnTo>
                      <a:pt x="113" y="6471"/>
                    </a:lnTo>
                    <a:lnTo>
                      <a:pt x="38" y="6546"/>
                    </a:lnTo>
                    <a:lnTo>
                      <a:pt x="1" y="6621"/>
                    </a:lnTo>
                    <a:lnTo>
                      <a:pt x="1" y="6696"/>
                    </a:lnTo>
                    <a:lnTo>
                      <a:pt x="8126" y="6659"/>
                    </a:lnTo>
                    <a:lnTo>
                      <a:pt x="8013" y="0"/>
                    </a:lnTo>
                    <a:lnTo>
                      <a:pt x="3950" y="9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9"/>
              <p:cNvSpPr/>
              <p:nvPr/>
            </p:nvSpPr>
            <p:spPr>
              <a:xfrm>
                <a:off x="-2188900" y="3931837"/>
                <a:ext cx="3185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21" extrusionOk="0">
                    <a:moveTo>
                      <a:pt x="320" y="0"/>
                    </a:moveTo>
                    <a:lnTo>
                      <a:pt x="226" y="19"/>
                    </a:lnTo>
                    <a:lnTo>
                      <a:pt x="132" y="57"/>
                    </a:lnTo>
                    <a:lnTo>
                      <a:pt x="57" y="132"/>
                    </a:lnTo>
                    <a:lnTo>
                      <a:pt x="19" y="226"/>
                    </a:lnTo>
                    <a:lnTo>
                      <a:pt x="1" y="301"/>
                    </a:lnTo>
                    <a:lnTo>
                      <a:pt x="19" y="358"/>
                    </a:lnTo>
                    <a:lnTo>
                      <a:pt x="38" y="414"/>
                    </a:lnTo>
                    <a:lnTo>
                      <a:pt x="57" y="471"/>
                    </a:lnTo>
                    <a:lnTo>
                      <a:pt x="95" y="527"/>
                    </a:lnTo>
                    <a:lnTo>
                      <a:pt x="151" y="565"/>
                    </a:lnTo>
                    <a:lnTo>
                      <a:pt x="207" y="602"/>
                    </a:lnTo>
                    <a:lnTo>
                      <a:pt x="264" y="621"/>
                    </a:lnTo>
                    <a:lnTo>
                      <a:pt x="433" y="621"/>
                    </a:lnTo>
                    <a:lnTo>
                      <a:pt x="527" y="565"/>
                    </a:lnTo>
                    <a:lnTo>
                      <a:pt x="584" y="489"/>
                    </a:lnTo>
                    <a:lnTo>
                      <a:pt x="640" y="376"/>
                    </a:lnTo>
                    <a:lnTo>
                      <a:pt x="640" y="320"/>
                    </a:lnTo>
                    <a:lnTo>
                      <a:pt x="621" y="264"/>
                    </a:lnTo>
                    <a:lnTo>
                      <a:pt x="584" y="151"/>
                    </a:lnTo>
                    <a:lnTo>
                      <a:pt x="508" y="57"/>
                    </a:lnTo>
                    <a:lnTo>
                      <a:pt x="452" y="38"/>
                    </a:lnTo>
                    <a:lnTo>
                      <a:pt x="396" y="19"/>
                    </a:lnTo>
                    <a:lnTo>
                      <a:pt x="433" y="19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9"/>
              <p:cNvSpPr/>
              <p:nvPr/>
            </p:nvSpPr>
            <p:spPr>
              <a:xfrm>
                <a:off x="-2188900" y="3931837"/>
                <a:ext cx="3185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21" fill="none" extrusionOk="0">
                    <a:moveTo>
                      <a:pt x="320" y="0"/>
                    </a:moveTo>
                    <a:lnTo>
                      <a:pt x="320" y="0"/>
                    </a:lnTo>
                    <a:lnTo>
                      <a:pt x="226" y="19"/>
                    </a:lnTo>
                    <a:lnTo>
                      <a:pt x="132" y="57"/>
                    </a:lnTo>
                    <a:lnTo>
                      <a:pt x="57" y="132"/>
                    </a:lnTo>
                    <a:lnTo>
                      <a:pt x="19" y="226"/>
                    </a:lnTo>
                    <a:lnTo>
                      <a:pt x="19" y="226"/>
                    </a:lnTo>
                    <a:lnTo>
                      <a:pt x="1" y="301"/>
                    </a:lnTo>
                    <a:lnTo>
                      <a:pt x="19" y="358"/>
                    </a:lnTo>
                    <a:lnTo>
                      <a:pt x="38" y="414"/>
                    </a:lnTo>
                    <a:lnTo>
                      <a:pt x="57" y="471"/>
                    </a:lnTo>
                    <a:lnTo>
                      <a:pt x="95" y="527"/>
                    </a:lnTo>
                    <a:lnTo>
                      <a:pt x="151" y="565"/>
                    </a:lnTo>
                    <a:lnTo>
                      <a:pt x="207" y="602"/>
                    </a:lnTo>
                    <a:lnTo>
                      <a:pt x="264" y="621"/>
                    </a:lnTo>
                    <a:lnTo>
                      <a:pt x="264" y="621"/>
                    </a:lnTo>
                    <a:lnTo>
                      <a:pt x="320" y="621"/>
                    </a:lnTo>
                    <a:lnTo>
                      <a:pt x="320" y="621"/>
                    </a:lnTo>
                    <a:lnTo>
                      <a:pt x="433" y="621"/>
                    </a:lnTo>
                    <a:lnTo>
                      <a:pt x="527" y="565"/>
                    </a:lnTo>
                    <a:lnTo>
                      <a:pt x="584" y="489"/>
                    </a:lnTo>
                    <a:lnTo>
                      <a:pt x="640" y="376"/>
                    </a:lnTo>
                    <a:lnTo>
                      <a:pt x="640" y="376"/>
                    </a:lnTo>
                    <a:lnTo>
                      <a:pt x="640" y="320"/>
                    </a:lnTo>
                    <a:lnTo>
                      <a:pt x="621" y="264"/>
                    </a:lnTo>
                    <a:lnTo>
                      <a:pt x="584" y="151"/>
                    </a:lnTo>
                    <a:lnTo>
                      <a:pt x="508" y="57"/>
                    </a:lnTo>
                    <a:lnTo>
                      <a:pt x="452" y="38"/>
                    </a:lnTo>
                    <a:lnTo>
                      <a:pt x="396" y="19"/>
                    </a:lnTo>
                    <a:lnTo>
                      <a:pt x="433" y="19"/>
                    </a:lnTo>
                    <a:lnTo>
                      <a:pt x="433" y="19"/>
                    </a:lnTo>
                    <a:lnTo>
                      <a:pt x="32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9"/>
              <p:cNvSpPr/>
              <p:nvPr/>
            </p:nvSpPr>
            <p:spPr>
              <a:xfrm>
                <a:off x="-2502053" y="4037446"/>
                <a:ext cx="403912" cy="33695"/>
              </a:xfrm>
              <a:custGeom>
                <a:avLst/>
                <a:gdLst/>
                <a:ahLst/>
                <a:cxnLst/>
                <a:rect l="l" t="t" r="r" b="b"/>
                <a:pathLst>
                  <a:path w="8127" h="678" extrusionOk="0">
                    <a:moveTo>
                      <a:pt x="207" y="358"/>
                    </a:moveTo>
                    <a:lnTo>
                      <a:pt x="151" y="415"/>
                    </a:lnTo>
                    <a:lnTo>
                      <a:pt x="76" y="490"/>
                    </a:lnTo>
                    <a:lnTo>
                      <a:pt x="19" y="584"/>
                    </a:lnTo>
                    <a:lnTo>
                      <a:pt x="1" y="678"/>
                    </a:lnTo>
                    <a:lnTo>
                      <a:pt x="19" y="603"/>
                    </a:lnTo>
                    <a:lnTo>
                      <a:pt x="76" y="527"/>
                    </a:lnTo>
                    <a:lnTo>
                      <a:pt x="207" y="358"/>
                    </a:lnTo>
                    <a:close/>
                    <a:moveTo>
                      <a:pt x="8107" y="1"/>
                    </a:moveTo>
                    <a:lnTo>
                      <a:pt x="8126" y="678"/>
                    </a:lnTo>
                    <a:lnTo>
                      <a:pt x="8126" y="1"/>
                    </a:lnTo>
                    <a:close/>
                    <a:moveTo>
                      <a:pt x="8126" y="678"/>
                    </a:moveTo>
                    <a:lnTo>
                      <a:pt x="8126" y="678"/>
                    </a:lnTo>
                    <a:lnTo>
                      <a:pt x="8126" y="6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9"/>
              <p:cNvSpPr/>
              <p:nvPr/>
            </p:nvSpPr>
            <p:spPr>
              <a:xfrm>
                <a:off x="-2502053" y="4071092"/>
                <a:ext cx="403912" cy="1938"/>
              </a:xfrm>
              <a:custGeom>
                <a:avLst/>
                <a:gdLst/>
                <a:ahLst/>
                <a:cxnLst/>
                <a:rect l="l" t="t" r="r" b="b"/>
                <a:pathLst>
                  <a:path w="8127" h="39" fill="none" extrusionOk="0">
                    <a:moveTo>
                      <a:pt x="8126" y="1"/>
                    </a:move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8126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9"/>
              <p:cNvSpPr/>
              <p:nvPr/>
            </p:nvSpPr>
            <p:spPr>
              <a:xfrm>
                <a:off x="-2502053" y="4055239"/>
                <a:ext cx="10338" cy="15903"/>
              </a:xfrm>
              <a:custGeom>
                <a:avLst/>
                <a:gdLst/>
                <a:ahLst/>
                <a:cxnLst/>
                <a:rect l="l" t="t" r="r" b="b"/>
                <a:pathLst>
                  <a:path w="208" h="320" fill="none" extrusionOk="0">
                    <a:moveTo>
                      <a:pt x="207" y="0"/>
                    </a:moveTo>
                    <a:lnTo>
                      <a:pt x="207" y="0"/>
                    </a:lnTo>
                    <a:lnTo>
                      <a:pt x="151" y="57"/>
                    </a:lnTo>
                    <a:lnTo>
                      <a:pt x="76" y="132"/>
                    </a:lnTo>
                    <a:lnTo>
                      <a:pt x="19" y="226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9" y="245"/>
                    </a:lnTo>
                    <a:lnTo>
                      <a:pt x="76" y="169"/>
                    </a:lnTo>
                    <a:lnTo>
                      <a:pt x="207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9"/>
              <p:cNvSpPr/>
              <p:nvPr/>
            </p:nvSpPr>
            <p:spPr>
              <a:xfrm>
                <a:off x="-2099144" y="4037446"/>
                <a:ext cx="994" cy="33695"/>
              </a:xfrm>
              <a:custGeom>
                <a:avLst/>
                <a:gdLst/>
                <a:ahLst/>
                <a:cxnLst/>
                <a:rect l="l" t="t" r="r" b="b"/>
                <a:pathLst>
                  <a:path w="20" h="678" fill="none" extrusionOk="0">
                    <a:moveTo>
                      <a:pt x="19" y="1"/>
                    </a:moveTo>
                    <a:lnTo>
                      <a:pt x="0" y="1"/>
                    </a:lnTo>
                    <a:lnTo>
                      <a:pt x="19" y="678"/>
                    </a:lnTo>
                    <a:lnTo>
                      <a:pt x="19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9"/>
              <p:cNvSpPr/>
              <p:nvPr/>
            </p:nvSpPr>
            <p:spPr>
              <a:xfrm>
                <a:off x="-2502053" y="4037446"/>
                <a:ext cx="403912" cy="35583"/>
              </a:xfrm>
              <a:custGeom>
                <a:avLst/>
                <a:gdLst/>
                <a:ahLst/>
                <a:cxnLst/>
                <a:rect l="l" t="t" r="r" b="b"/>
                <a:pathLst>
                  <a:path w="8127" h="716" extrusionOk="0">
                    <a:moveTo>
                      <a:pt x="8107" y="1"/>
                    </a:moveTo>
                    <a:lnTo>
                      <a:pt x="320" y="302"/>
                    </a:lnTo>
                    <a:lnTo>
                      <a:pt x="207" y="358"/>
                    </a:lnTo>
                    <a:lnTo>
                      <a:pt x="76" y="527"/>
                    </a:lnTo>
                    <a:lnTo>
                      <a:pt x="19" y="603"/>
                    </a:lnTo>
                    <a:lnTo>
                      <a:pt x="1" y="678"/>
                    </a:lnTo>
                    <a:lnTo>
                      <a:pt x="1" y="715"/>
                    </a:lnTo>
                    <a:lnTo>
                      <a:pt x="8126" y="678"/>
                    </a:lnTo>
                    <a:lnTo>
                      <a:pt x="81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9"/>
              <p:cNvSpPr/>
              <p:nvPr/>
            </p:nvSpPr>
            <p:spPr>
              <a:xfrm>
                <a:off x="-2502053" y="4037446"/>
                <a:ext cx="403912" cy="35583"/>
              </a:xfrm>
              <a:custGeom>
                <a:avLst/>
                <a:gdLst/>
                <a:ahLst/>
                <a:cxnLst/>
                <a:rect l="l" t="t" r="r" b="b"/>
                <a:pathLst>
                  <a:path w="8127" h="716" fill="none" extrusionOk="0">
                    <a:moveTo>
                      <a:pt x="8107" y="1"/>
                    </a:moveTo>
                    <a:lnTo>
                      <a:pt x="320" y="302"/>
                    </a:lnTo>
                    <a:lnTo>
                      <a:pt x="320" y="302"/>
                    </a:lnTo>
                    <a:lnTo>
                      <a:pt x="207" y="358"/>
                    </a:lnTo>
                    <a:lnTo>
                      <a:pt x="207" y="358"/>
                    </a:lnTo>
                    <a:lnTo>
                      <a:pt x="76" y="527"/>
                    </a:lnTo>
                    <a:lnTo>
                      <a:pt x="19" y="603"/>
                    </a:lnTo>
                    <a:lnTo>
                      <a:pt x="1" y="678"/>
                    </a:lnTo>
                    <a:lnTo>
                      <a:pt x="1" y="678"/>
                    </a:lnTo>
                    <a:lnTo>
                      <a:pt x="1" y="715"/>
                    </a:lnTo>
                    <a:lnTo>
                      <a:pt x="8126" y="678"/>
                    </a:lnTo>
                    <a:lnTo>
                      <a:pt x="8107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9"/>
              <p:cNvSpPr/>
              <p:nvPr/>
            </p:nvSpPr>
            <p:spPr>
              <a:xfrm>
                <a:off x="-2300126" y="3948635"/>
                <a:ext cx="37424" cy="24352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132" y="1"/>
                    </a:moveTo>
                    <a:lnTo>
                      <a:pt x="38" y="2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38" y="76"/>
                    </a:lnTo>
                    <a:lnTo>
                      <a:pt x="113" y="95"/>
                    </a:lnTo>
                    <a:lnTo>
                      <a:pt x="245" y="151"/>
                    </a:lnTo>
                    <a:lnTo>
                      <a:pt x="395" y="227"/>
                    </a:lnTo>
                    <a:lnTo>
                      <a:pt x="527" y="321"/>
                    </a:lnTo>
                    <a:lnTo>
                      <a:pt x="621" y="415"/>
                    </a:lnTo>
                    <a:lnTo>
                      <a:pt x="696" y="471"/>
                    </a:lnTo>
                    <a:lnTo>
                      <a:pt x="715" y="490"/>
                    </a:lnTo>
                    <a:lnTo>
                      <a:pt x="734" y="490"/>
                    </a:lnTo>
                    <a:lnTo>
                      <a:pt x="753" y="471"/>
                    </a:lnTo>
                    <a:lnTo>
                      <a:pt x="753" y="433"/>
                    </a:lnTo>
                    <a:lnTo>
                      <a:pt x="715" y="339"/>
                    </a:lnTo>
                    <a:lnTo>
                      <a:pt x="621" y="227"/>
                    </a:lnTo>
                    <a:lnTo>
                      <a:pt x="546" y="151"/>
                    </a:lnTo>
                    <a:lnTo>
                      <a:pt x="471" y="95"/>
                    </a:lnTo>
                    <a:lnTo>
                      <a:pt x="376" y="57"/>
                    </a:lnTo>
                    <a:lnTo>
                      <a:pt x="282" y="20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>
                <a:off x="-2342221" y="3968266"/>
                <a:ext cx="27186" cy="30912"/>
              </a:xfrm>
              <a:custGeom>
                <a:avLst/>
                <a:gdLst/>
                <a:ahLst/>
                <a:cxnLst/>
                <a:rect l="l" t="t" r="r" b="b"/>
                <a:pathLst>
                  <a:path w="547" h="622" extrusionOk="0">
                    <a:moveTo>
                      <a:pt x="1" y="1"/>
                    </a:moveTo>
                    <a:lnTo>
                      <a:pt x="1" y="20"/>
                    </a:lnTo>
                    <a:lnTo>
                      <a:pt x="20" y="57"/>
                    </a:lnTo>
                    <a:lnTo>
                      <a:pt x="95" y="114"/>
                    </a:lnTo>
                    <a:lnTo>
                      <a:pt x="189" y="189"/>
                    </a:lnTo>
                    <a:lnTo>
                      <a:pt x="302" y="283"/>
                    </a:lnTo>
                    <a:lnTo>
                      <a:pt x="396" y="415"/>
                    </a:lnTo>
                    <a:lnTo>
                      <a:pt x="452" y="528"/>
                    </a:lnTo>
                    <a:lnTo>
                      <a:pt x="490" y="603"/>
                    </a:lnTo>
                    <a:lnTo>
                      <a:pt x="509" y="622"/>
                    </a:lnTo>
                    <a:lnTo>
                      <a:pt x="546" y="622"/>
                    </a:lnTo>
                    <a:lnTo>
                      <a:pt x="546" y="584"/>
                    </a:lnTo>
                    <a:lnTo>
                      <a:pt x="546" y="490"/>
                    </a:lnTo>
                    <a:lnTo>
                      <a:pt x="509" y="339"/>
                    </a:lnTo>
                    <a:lnTo>
                      <a:pt x="471" y="264"/>
                    </a:lnTo>
                    <a:lnTo>
                      <a:pt x="415" y="189"/>
                    </a:lnTo>
                    <a:lnTo>
                      <a:pt x="339" y="133"/>
                    </a:lnTo>
                    <a:lnTo>
                      <a:pt x="283" y="76"/>
                    </a:lnTo>
                    <a:lnTo>
                      <a:pt x="133" y="2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>
                <a:off x="-2381483" y="3987002"/>
                <a:ext cx="18787" cy="33695"/>
              </a:xfrm>
              <a:custGeom>
                <a:avLst/>
                <a:gdLst/>
                <a:ahLst/>
                <a:cxnLst/>
                <a:rect l="l" t="t" r="r" b="b"/>
                <a:pathLst>
                  <a:path w="378" h="67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7" y="113"/>
                    </a:lnTo>
                    <a:lnTo>
                      <a:pt x="114" y="207"/>
                    </a:lnTo>
                    <a:lnTo>
                      <a:pt x="189" y="320"/>
                    </a:lnTo>
                    <a:lnTo>
                      <a:pt x="245" y="451"/>
                    </a:lnTo>
                    <a:lnTo>
                      <a:pt x="264" y="564"/>
                    </a:lnTo>
                    <a:lnTo>
                      <a:pt x="302" y="640"/>
                    </a:lnTo>
                    <a:lnTo>
                      <a:pt x="321" y="677"/>
                    </a:lnTo>
                    <a:lnTo>
                      <a:pt x="358" y="640"/>
                    </a:lnTo>
                    <a:lnTo>
                      <a:pt x="377" y="545"/>
                    </a:lnTo>
                    <a:lnTo>
                      <a:pt x="358" y="414"/>
                    </a:lnTo>
                    <a:lnTo>
                      <a:pt x="339" y="339"/>
                    </a:lnTo>
                    <a:lnTo>
                      <a:pt x="302" y="263"/>
                    </a:lnTo>
                    <a:lnTo>
                      <a:pt x="264" y="188"/>
                    </a:lnTo>
                    <a:lnTo>
                      <a:pt x="227" y="132"/>
                    </a:lnTo>
                    <a:lnTo>
                      <a:pt x="114" y="38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>
                <a:off x="-2298287" y="3895358"/>
                <a:ext cx="42146" cy="939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89" extrusionOk="0">
                    <a:moveTo>
                      <a:pt x="339" y="1"/>
                    </a:moveTo>
                    <a:lnTo>
                      <a:pt x="264" y="20"/>
                    </a:lnTo>
                    <a:lnTo>
                      <a:pt x="114" y="76"/>
                    </a:lnTo>
                    <a:lnTo>
                      <a:pt x="39" y="114"/>
                    </a:lnTo>
                    <a:lnTo>
                      <a:pt x="20" y="132"/>
                    </a:lnTo>
                    <a:lnTo>
                      <a:pt x="1" y="151"/>
                    </a:lnTo>
                    <a:lnTo>
                      <a:pt x="57" y="170"/>
                    </a:lnTo>
                    <a:lnTo>
                      <a:pt x="151" y="151"/>
                    </a:lnTo>
                    <a:lnTo>
                      <a:pt x="584" y="151"/>
                    </a:lnTo>
                    <a:lnTo>
                      <a:pt x="716" y="189"/>
                    </a:lnTo>
                    <a:lnTo>
                      <a:pt x="847" y="189"/>
                    </a:lnTo>
                    <a:lnTo>
                      <a:pt x="847" y="170"/>
                    </a:lnTo>
                    <a:lnTo>
                      <a:pt x="829" y="151"/>
                    </a:lnTo>
                    <a:lnTo>
                      <a:pt x="753" y="95"/>
                    </a:lnTo>
                    <a:lnTo>
                      <a:pt x="622" y="38"/>
                    </a:lnTo>
                    <a:lnTo>
                      <a:pt x="528" y="20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>
                <a:off x="-2299182" y="3827121"/>
                <a:ext cx="60783" cy="35583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716" extrusionOk="0">
                    <a:moveTo>
                      <a:pt x="1035" y="151"/>
                    </a:moveTo>
                    <a:lnTo>
                      <a:pt x="1072" y="170"/>
                    </a:lnTo>
                    <a:lnTo>
                      <a:pt x="1072" y="208"/>
                    </a:lnTo>
                    <a:lnTo>
                      <a:pt x="1072" y="226"/>
                    </a:lnTo>
                    <a:lnTo>
                      <a:pt x="978" y="283"/>
                    </a:lnTo>
                    <a:lnTo>
                      <a:pt x="771" y="415"/>
                    </a:lnTo>
                    <a:lnTo>
                      <a:pt x="583" y="509"/>
                    </a:lnTo>
                    <a:lnTo>
                      <a:pt x="376" y="584"/>
                    </a:lnTo>
                    <a:lnTo>
                      <a:pt x="188" y="621"/>
                    </a:lnTo>
                    <a:lnTo>
                      <a:pt x="81" y="654"/>
                    </a:lnTo>
                    <a:lnTo>
                      <a:pt x="81" y="654"/>
                    </a:lnTo>
                    <a:lnTo>
                      <a:pt x="94" y="640"/>
                    </a:lnTo>
                    <a:lnTo>
                      <a:pt x="188" y="565"/>
                    </a:lnTo>
                    <a:lnTo>
                      <a:pt x="301" y="452"/>
                    </a:lnTo>
                    <a:lnTo>
                      <a:pt x="470" y="339"/>
                    </a:lnTo>
                    <a:lnTo>
                      <a:pt x="658" y="245"/>
                    </a:lnTo>
                    <a:lnTo>
                      <a:pt x="884" y="170"/>
                    </a:lnTo>
                    <a:lnTo>
                      <a:pt x="997" y="151"/>
                    </a:lnTo>
                    <a:close/>
                    <a:moveTo>
                      <a:pt x="1016" y="1"/>
                    </a:moveTo>
                    <a:lnTo>
                      <a:pt x="847" y="38"/>
                    </a:lnTo>
                    <a:lnTo>
                      <a:pt x="734" y="76"/>
                    </a:lnTo>
                    <a:lnTo>
                      <a:pt x="602" y="132"/>
                    </a:lnTo>
                    <a:lnTo>
                      <a:pt x="414" y="245"/>
                    </a:lnTo>
                    <a:lnTo>
                      <a:pt x="226" y="377"/>
                    </a:lnTo>
                    <a:lnTo>
                      <a:pt x="113" y="509"/>
                    </a:lnTo>
                    <a:lnTo>
                      <a:pt x="38" y="603"/>
                    </a:lnTo>
                    <a:lnTo>
                      <a:pt x="20" y="672"/>
                    </a:lnTo>
                    <a:lnTo>
                      <a:pt x="20" y="672"/>
                    </a:lnTo>
                    <a:lnTo>
                      <a:pt x="0" y="678"/>
                    </a:lnTo>
                    <a:lnTo>
                      <a:pt x="17" y="681"/>
                    </a:lnTo>
                    <a:lnTo>
                      <a:pt x="17" y="681"/>
                    </a:lnTo>
                    <a:lnTo>
                      <a:pt x="0" y="715"/>
                    </a:lnTo>
                    <a:lnTo>
                      <a:pt x="38" y="697"/>
                    </a:lnTo>
                    <a:lnTo>
                      <a:pt x="47" y="687"/>
                    </a:lnTo>
                    <a:lnTo>
                      <a:pt x="47" y="687"/>
                    </a:lnTo>
                    <a:lnTo>
                      <a:pt x="94" y="697"/>
                    </a:lnTo>
                    <a:lnTo>
                      <a:pt x="207" y="715"/>
                    </a:lnTo>
                    <a:lnTo>
                      <a:pt x="301" y="697"/>
                    </a:lnTo>
                    <a:lnTo>
                      <a:pt x="395" y="678"/>
                    </a:lnTo>
                    <a:lnTo>
                      <a:pt x="621" y="621"/>
                    </a:lnTo>
                    <a:lnTo>
                      <a:pt x="828" y="527"/>
                    </a:lnTo>
                    <a:lnTo>
                      <a:pt x="1053" y="396"/>
                    </a:lnTo>
                    <a:lnTo>
                      <a:pt x="1110" y="358"/>
                    </a:lnTo>
                    <a:lnTo>
                      <a:pt x="1166" y="302"/>
                    </a:lnTo>
                    <a:lnTo>
                      <a:pt x="1204" y="264"/>
                    </a:lnTo>
                    <a:lnTo>
                      <a:pt x="1223" y="208"/>
                    </a:lnTo>
                    <a:lnTo>
                      <a:pt x="1204" y="151"/>
                    </a:lnTo>
                    <a:lnTo>
                      <a:pt x="1185" y="95"/>
                    </a:lnTo>
                    <a:lnTo>
                      <a:pt x="1147" y="57"/>
                    </a:lnTo>
                    <a:lnTo>
                      <a:pt x="1110" y="38"/>
                    </a:lnTo>
                    <a:lnTo>
                      <a:pt x="1053" y="20"/>
                    </a:lnTo>
                    <a:lnTo>
                      <a:pt x="1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>
                <a:off x="-2324429" y="3800036"/>
                <a:ext cx="32752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280" extrusionOk="0">
                    <a:moveTo>
                      <a:pt x="170" y="0"/>
                    </a:moveTo>
                    <a:lnTo>
                      <a:pt x="113" y="38"/>
                    </a:lnTo>
                    <a:lnTo>
                      <a:pt x="76" y="75"/>
                    </a:lnTo>
                    <a:lnTo>
                      <a:pt x="57" y="113"/>
                    </a:lnTo>
                    <a:lnTo>
                      <a:pt x="0" y="264"/>
                    </a:lnTo>
                    <a:lnTo>
                      <a:pt x="0" y="395"/>
                    </a:lnTo>
                    <a:lnTo>
                      <a:pt x="0" y="546"/>
                    </a:lnTo>
                    <a:lnTo>
                      <a:pt x="38" y="640"/>
                    </a:lnTo>
                    <a:lnTo>
                      <a:pt x="76" y="753"/>
                    </a:lnTo>
                    <a:lnTo>
                      <a:pt x="132" y="865"/>
                    </a:lnTo>
                    <a:lnTo>
                      <a:pt x="188" y="960"/>
                    </a:lnTo>
                    <a:lnTo>
                      <a:pt x="320" y="1072"/>
                    </a:lnTo>
                    <a:lnTo>
                      <a:pt x="414" y="1148"/>
                    </a:lnTo>
                    <a:lnTo>
                      <a:pt x="489" y="1185"/>
                    </a:lnTo>
                    <a:lnTo>
                      <a:pt x="527" y="1185"/>
                    </a:lnTo>
                    <a:lnTo>
                      <a:pt x="508" y="1148"/>
                    </a:lnTo>
                    <a:lnTo>
                      <a:pt x="452" y="1091"/>
                    </a:lnTo>
                    <a:lnTo>
                      <a:pt x="358" y="1016"/>
                    </a:lnTo>
                    <a:lnTo>
                      <a:pt x="264" y="884"/>
                    </a:lnTo>
                    <a:lnTo>
                      <a:pt x="188" y="696"/>
                    </a:lnTo>
                    <a:lnTo>
                      <a:pt x="132" y="508"/>
                    </a:lnTo>
                    <a:lnTo>
                      <a:pt x="132" y="395"/>
                    </a:lnTo>
                    <a:lnTo>
                      <a:pt x="132" y="264"/>
                    </a:lnTo>
                    <a:lnTo>
                      <a:pt x="170" y="170"/>
                    </a:lnTo>
                    <a:lnTo>
                      <a:pt x="188" y="132"/>
                    </a:lnTo>
                    <a:lnTo>
                      <a:pt x="207" y="113"/>
                    </a:lnTo>
                    <a:lnTo>
                      <a:pt x="282" y="170"/>
                    </a:lnTo>
                    <a:lnTo>
                      <a:pt x="320" y="207"/>
                    </a:lnTo>
                    <a:lnTo>
                      <a:pt x="358" y="245"/>
                    </a:lnTo>
                    <a:lnTo>
                      <a:pt x="452" y="470"/>
                    </a:lnTo>
                    <a:lnTo>
                      <a:pt x="508" y="677"/>
                    </a:lnTo>
                    <a:lnTo>
                      <a:pt x="546" y="884"/>
                    </a:lnTo>
                    <a:lnTo>
                      <a:pt x="565" y="1054"/>
                    </a:lnTo>
                    <a:lnTo>
                      <a:pt x="546" y="1166"/>
                    </a:lnTo>
                    <a:lnTo>
                      <a:pt x="546" y="1260"/>
                    </a:lnTo>
                    <a:lnTo>
                      <a:pt x="565" y="1279"/>
                    </a:lnTo>
                    <a:lnTo>
                      <a:pt x="602" y="1185"/>
                    </a:lnTo>
                    <a:lnTo>
                      <a:pt x="640" y="1091"/>
                    </a:lnTo>
                    <a:lnTo>
                      <a:pt x="659" y="997"/>
                    </a:lnTo>
                    <a:lnTo>
                      <a:pt x="659" y="884"/>
                    </a:lnTo>
                    <a:lnTo>
                      <a:pt x="640" y="659"/>
                    </a:lnTo>
                    <a:lnTo>
                      <a:pt x="583" y="433"/>
                    </a:lnTo>
                    <a:lnTo>
                      <a:pt x="546" y="320"/>
                    </a:lnTo>
                    <a:lnTo>
                      <a:pt x="470" y="188"/>
                    </a:lnTo>
                    <a:lnTo>
                      <a:pt x="433" y="113"/>
                    </a:lnTo>
                    <a:lnTo>
                      <a:pt x="376" y="57"/>
                    </a:lnTo>
                    <a:lnTo>
                      <a:pt x="301" y="19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>
                <a:off x="-1798168" y="3734582"/>
                <a:ext cx="403912" cy="339384"/>
              </a:xfrm>
              <a:custGeom>
                <a:avLst/>
                <a:gdLst/>
                <a:ahLst/>
                <a:cxnLst/>
                <a:rect l="l" t="t" r="r" b="b"/>
                <a:pathLst>
                  <a:path w="8127" h="6829" extrusionOk="0">
                    <a:moveTo>
                      <a:pt x="7487" y="1"/>
                    </a:moveTo>
                    <a:lnTo>
                      <a:pt x="3838" y="151"/>
                    </a:lnTo>
                    <a:lnTo>
                      <a:pt x="4157" y="4327"/>
                    </a:lnTo>
                    <a:lnTo>
                      <a:pt x="3518" y="4609"/>
                    </a:lnTo>
                    <a:lnTo>
                      <a:pt x="2860" y="4910"/>
                    </a:lnTo>
                    <a:lnTo>
                      <a:pt x="2088" y="5286"/>
                    </a:lnTo>
                    <a:lnTo>
                      <a:pt x="1336" y="5700"/>
                    </a:lnTo>
                    <a:lnTo>
                      <a:pt x="979" y="5907"/>
                    </a:lnTo>
                    <a:lnTo>
                      <a:pt x="659" y="6114"/>
                    </a:lnTo>
                    <a:lnTo>
                      <a:pt x="396" y="6302"/>
                    </a:lnTo>
                    <a:lnTo>
                      <a:pt x="189" y="6490"/>
                    </a:lnTo>
                    <a:lnTo>
                      <a:pt x="114" y="6584"/>
                    </a:lnTo>
                    <a:lnTo>
                      <a:pt x="57" y="6678"/>
                    </a:lnTo>
                    <a:lnTo>
                      <a:pt x="19" y="6753"/>
                    </a:lnTo>
                    <a:lnTo>
                      <a:pt x="1" y="6828"/>
                    </a:lnTo>
                    <a:lnTo>
                      <a:pt x="8126" y="6509"/>
                    </a:lnTo>
                    <a:lnTo>
                      <a:pt x="7487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>
                <a:off x="-1798168" y="3734582"/>
                <a:ext cx="403912" cy="339384"/>
              </a:xfrm>
              <a:custGeom>
                <a:avLst/>
                <a:gdLst/>
                <a:ahLst/>
                <a:cxnLst/>
                <a:rect l="l" t="t" r="r" b="b"/>
                <a:pathLst>
                  <a:path w="8127" h="6829" fill="none" extrusionOk="0">
                    <a:moveTo>
                      <a:pt x="3838" y="151"/>
                    </a:moveTo>
                    <a:lnTo>
                      <a:pt x="4157" y="4327"/>
                    </a:lnTo>
                    <a:lnTo>
                      <a:pt x="4157" y="4327"/>
                    </a:lnTo>
                    <a:lnTo>
                      <a:pt x="3518" y="4609"/>
                    </a:lnTo>
                    <a:lnTo>
                      <a:pt x="2860" y="4910"/>
                    </a:lnTo>
                    <a:lnTo>
                      <a:pt x="2088" y="5286"/>
                    </a:lnTo>
                    <a:lnTo>
                      <a:pt x="1336" y="5700"/>
                    </a:lnTo>
                    <a:lnTo>
                      <a:pt x="979" y="5907"/>
                    </a:lnTo>
                    <a:lnTo>
                      <a:pt x="659" y="6114"/>
                    </a:lnTo>
                    <a:lnTo>
                      <a:pt x="396" y="6302"/>
                    </a:lnTo>
                    <a:lnTo>
                      <a:pt x="189" y="6490"/>
                    </a:lnTo>
                    <a:lnTo>
                      <a:pt x="114" y="6584"/>
                    </a:lnTo>
                    <a:lnTo>
                      <a:pt x="57" y="6678"/>
                    </a:lnTo>
                    <a:lnTo>
                      <a:pt x="19" y="6753"/>
                    </a:lnTo>
                    <a:lnTo>
                      <a:pt x="1" y="6828"/>
                    </a:lnTo>
                    <a:lnTo>
                      <a:pt x="8126" y="6509"/>
                    </a:lnTo>
                    <a:lnTo>
                      <a:pt x="7487" y="1"/>
                    </a:lnTo>
                    <a:lnTo>
                      <a:pt x="3838" y="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>
                <a:off x="-1485959" y="3926221"/>
                <a:ext cx="30913" cy="3091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2" extrusionOk="0">
                    <a:moveTo>
                      <a:pt x="321" y="0"/>
                    </a:moveTo>
                    <a:lnTo>
                      <a:pt x="208" y="19"/>
                    </a:lnTo>
                    <a:lnTo>
                      <a:pt x="114" y="57"/>
                    </a:lnTo>
                    <a:lnTo>
                      <a:pt x="38" y="132"/>
                    </a:lnTo>
                    <a:lnTo>
                      <a:pt x="1" y="226"/>
                    </a:lnTo>
                    <a:lnTo>
                      <a:pt x="1" y="301"/>
                    </a:lnTo>
                    <a:lnTo>
                      <a:pt x="1" y="358"/>
                    </a:lnTo>
                    <a:lnTo>
                      <a:pt x="20" y="414"/>
                    </a:lnTo>
                    <a:lnTo>
                      <a:pt x="57" y="471"/>
                    </a:lnTo>
                    <a:lnTo>
                      <a:pt x="95" y="527"/>
                    </a:lnTo>
                    <a:lnTo>
                      <a:pt x="132" y="565"/>
                    </a:lnTo>
                    <a:lnTo>
                      <a:pt x="189" y="602"/>
                    </a:lnTo>
                    <a:lnTo>
                      <a:pt x="264" y="621"/>
                    </a:lnTo>
                    <a:lnTo>
                      <a:pt x="302" y="621"/>
                    </a:lnTo>
                    <a:lnTo>
                      <a:pt x="415" y="602"/>
                    </a:lnTo>
                    <a:lnTo>
                      <a:pt x="509" y="546"/>
                    </a:lnTo>
                    <a:lnTo>
                      <a:pt x="584" y="471"/>
                    </a:lnTo>
                    <a:lnTo>
                      <a:pt x="622" y="377"/>
                    </a:lnTo>
                    <a:lnTo>
                      <a:pt x="622" y="264"/>
                    </a:lnTo>
                    <a:lnTo>
                      <a:pt x="584" y="151"/>
                    </a:lnTo>
                    <a:lnTo>
                      <a:pt x="509" y="76"/>
                    </a:lnTo>
                    <a:lnTo>
                      <a:pt x="396" y="19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>
                <a:off x="-1466328" y="3927165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9"/>
              <p:cNvSpPr/>
              <p:nvPr/>
            </p:nvSpPr>
            <p:spPr>
              <a:xfrm>
                <a:off x="-1467272" y="3926221"/>
                <a:ext cx="994" cy="994"/>
              </a:xfrm>
              <a:custGeom>
                <a:avLst/>
                <a:gdLst/>
                <a:ahLst/>
                <a:cxnLst/>
                <a:rect l="l" t="t" r="r" b="b"/>
                <a:pathLst>
                  <a:path w="20" h="20" fill="none" extrusionOk="0">
                    <a:moveTo>
                      <a:pt x="1" y="0"/>
                    </a:moveTo>
                    <a:lnTo>
                      <a:pt x="20" y="19"/>
                    </a:lnTo>
                    <a:lnTo>
                      <a:pt x="20" y="19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9"/>
              <p:cNvSpPr/>
              <p:nvPr/>
            </p:nvSpPr>
            <p:spPr>
              <a:xfrm>
                <a:off x="-1485959" y="3926221"/>
                <a:ext cx="30913" cy="3091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2" fill="none" extrusionOk="0">
                    <a:moveTo>
                      <a:pt x="321" y="0"/>
                    </a:moveTo>
                    <a:lnTo>
                      <a:pt x="321" y="0"/>
                    </a:lnTo>
                    <a:lnTo>
                      <a:pt x="208" y="19"/>
                    </a:lnTo>
                    <a:lnTo>
                      <a:pt x="114" y="57"/>
                    </a:lnTo>
                    <a:lnTo>
                      <a:pt x="38" y="132"/>
                    </a:lnTo>
                    <a:lnTo>
                      <a:pt x="1" y="226"/>
                    </a:lnTo>
                    <a:lnTo>
                      <a:pt x="1" y="226"/>
                    </a:lnTo>
                    <a:lnTo>
                      <a:pt x="1" y="301"/>
                    </a:lnTo>
                    <a:lnTo>
                      <a:pt x="1" y="358"/>
                    </a:lnTo>
                    <a:lnTo>
                      <a:pt x="20" y="414"/>
                    </a:lnTo>
                    <a:lnTo>
                      <a:pt x="57" y="471"/>
                    </a:lnTo>
                    <a:lnTo>
                      <a:pt x="95" y="527"/>
                    </a:lnTo>
                    <a:lnTo>
                      <a:pt x="132" y="565"/>
                    </a:lnTo>
                    <a:lnTo>
                      <a:pt x="189" y="602"/>
                    </a:lnTo>
                    <a:lnTo>
                      <a:pt x="264" y="621"/>
                    </a:lnTo>
                    <a:lnTo>
                      <a:pt x="264" y="621"/>
                    </a:lnTo>
                    <a:lnTo>
                      <a:pt x="302" y="621"/>
                    </a:lnTo>
                    <a:lnTo>
                      <a:pt x="302" y="621"/>
                    </a:lnTo>
                    <a:lnTo>
                      <a:pt x="415" y="602"/>
                    </a:lnTo>
                    <a:lnTo>
                      <a:pt x="509" y="546"/>
                    </a:lnTo>
                    <a:lnTo>
                      <a:pt x="584" y="471"/>
                    </a:lnTo>
                    <a:lnTo>
                      <a:pt x="622" y="377"/>
                    </a:lnTo>
                    <a:lnTo>
                      <a:pt x="622" y="377"/>
                    </a:lnTo>
                    <a:lnTo>
                      <a:pt x="622" y="264"/>
                    </a:lnTo>
                    <a:lnTo>
                      <a:pt x="584" y="151"/>
                    </a:lnTo>
                    <a:lnTo>
                      <a:pt x="509" y="76"/>
                    </a:lnTo>
                    <a:lnTo>
                      <a:pt x="396" y="19"/>
                    </a:lnTo>
                    <a:lnTo>
                      <a:pt x="396" y="19"/>
                    </a:lnTo>
                    <a:lnTo>
                      <a:pt x="32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9"/>
              <p:cNvSpPr/>
              <p:nvPr/>
            </p:nvSpPr>
            <p:spPr>
              <a:xfrm>
                <a:off x="-1798168" y="4054294"/>
                <a:ext cx="12226" cy="1968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396" extrusionOk="0">
                    <a:moveTo>
                      <a:pt x="245" y="0"/>
                    </a:moveTo>
                    <a:lnTo>
                      <a:pt x="170" y="57"/>
                    </a:lnTo>
                    <a:lnTo>
                      <a:pt x="76" y="151"/>
                    </a:lnTo>
                    <a:lnTo>
                      <a:pt x="38" y="207"/>
                    </a:lnTo>
                    <a:lnTo>
                      <a:pt x="19" y="264"/>
                    </a:lnTo>
                    <a:lnTo>
                      <a:pt x="1" y="320"/>
                    </a:lnTo>
                    <a:lnTo>
                      <a:pt x="1" y="395"/>
                    </a:lnTo>
                    <a:lnTo>
                      <a:pt x="19" y="301"/>
                    </a:lnTo>
                    <a:lnTo>
                      <a:pt x="76" y="207"/>
                    </a:lnTo>
                    <a:lnTo>
                      <a:pt x="151" y="113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9"/>
              <p:cNvSpPr/>
              <p:nvPr/>
            </p:nvSpPr>
            <p:spPr>
              <a:xfrm>
                <a:off x="-1798168" y="4054294"/>
                <a:ext cx="12226" cy="1968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396" fill="none" extrusionOk="0">
                    <a:moveTo>
                      <a:pt x="245" y="0"/>
                    </a:moveTo>
                    <a:lnTo>
                      <a:pt x="245" y="0"/>
                    </a:lnTo>
                    <a:lnTo>
                      <a:pt x="170" y="57"/>
                    </a:lnTo>
                    <a:lnTo>
                      <a:pt x="76" y="151"/>
                    </a:lnTo>
                    <a:lnTo>
                      <a:pt x="38" y="207"/>
                    </a:lnTo>
                    <a:lnTo>
                      <a:pt x="19" y="264"/>
                    </a:lnTo>
                    <a:lnTo>
                      <a:pt x="1" y="320"/>
                    </a:lnTo>
                    <a:lnTo>
                      <a:pt x="1" y="395"/>
                    </a:lnTo>
                    <a:lnTo>
                      <a:pt x="1" y="395"/>
                    </a:lnTo>
                    <a:lnTo>
                      <a:pt x="1" y="395"/>
                    </a:lnTo>
                    <a:lnTo>
                      <a:pt x="19" y="301"/>
                    </a:lnTo>
                    <a:lnTo>
                      <a:pt x="76" y="207"/>
                    </a:lnTo>
                    <a:lnTo>
                      <a:pt x="151" y="113"/>
                    </a:lnTo>
                    <a:lnTo>
                      <a:pt x="245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9"/>
              <p:cNvSpPr/>
              <p:nvPr/>
            </p:nvSpPr>
            <p:spPr>
              <a:xfrm>
                <a:off x="-1397147" y="4025320"/>
                <a:ext cx="1938" cy="18736"/>
              </a:xfrm>
              <a:custGeom>
                <a:avLst/>
                <a:gdLst/>
                <a:ahLst/>
                <a:cxnLst/>
                <a:rect l="l" t="t" r="r" b="b"/>
                <a:pathLst>
                  <a:path w="39" h="377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8" y="376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9"/>
              <p:cNvSpPr/>
              <p:nvPr/>
            </p:nvSpPr>
            <p:spPr>
              <a:xfrm>
                <a:off x="-1798168" y="4025320"/>
                <a:ext cx="403912" cy="48654"/>
              </a:xfrm>
              <a:custGeom>
                <a:avLst/>
                <a:gdLst/>
                <a:ahLst/>
                <a:cxnLst/>
                <a:rect l="l" t="t" r="r" b="b"/>
                <a:pathLst>
                  <a:path w="8127" h="979" extrusionOk="0">
                    <a:moveTo>
                      <a:pt x="8070" y="0"/>
                    </a:moveTo>
                    <a:lnTo>
                      <a:pt x="320" y="546"/>
                    </a:lnTo>
                    <a:lnTo>
                      <a:pt x="245" y="583"/>
                    </a:lnTo>
                    <a:lnTo>
                      <a:pt x="151" y="696"/>
                    </a:lnTo>
                    <a:lnTo>
                      <a:pt x="76" y="790"/>
                    </a:lnTo>
                    <a:lnTo>
                      <a:pt x="19" y="884"/>
                    </a:lnTo>
                    <a:lnTo>
                      <a:pt x="1" y="978"/>
                    </a:lnTo>
                    <a:lnTo>
                      <a:pt x="8126" y="659"/>
                    </a:lnTo>
                    <a:lnTo>
                      <a:pt x="8107" y="376"/>
                    </a:lnTo>
                    <a:lnTo>
                      <a:pt x="80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9"/>
              <p:cNvSpPr/>
              <p:nvPr/>
            </p:nvSpPr>
            <p:spPr>
              <a:xfrm>
                <a:off x="-1798168" y="4025320"/>
                <a:ext cx="403912" cy="48654"/>
              </a:xfrm>
              <a:custGeom>
                <a:avLst/>
                <a:gdLst/>
                <a:ahLst/>
                <a:cxnLst/>
                <a:rect l="l" t="t" r="r" b="b"/>
                <a:pathLst>
                  <a:path w="8127" h="979" fill="none" extrusionOk="0">
                    <a:moveTo>
                      <a:pt x="8070" y="0"/>
                    </a:moveTo>
                    <a:lnTo>
                      <a:pt x="320" y="546"/>
                    </a:lnTo>
                    <a:lnTo>
                      <a:pt x="320" y="546"/>
                    </a:lnTo>
                    <a:lnTo>
                      <a:pt x="245" y="583"/>
                    </a:lnTo>
                    <a:lnTo>
                      <a:pt x="245" y="583"/>
                    </a:lnTo>
                    <a:lnTo>
                      <a:pt x="151" y="696"/>
                    </a:lnTo>
                    <a:lnTo>
                      <a:pt x="76" y="790"/>
                    </a:lnTo>
                    <a:lnTo>
                      <a:pt x="19" y="884"/>
                    </a:lnTo>
                    <a:lnTo>
                      <a:pt x="1" y="978"/>
                    </a:lnTo>
                    <a:lnTo>
                      <a:pt x="8126" y="659"/>
                    </a:lnTo>
                    <a:lnTo>
                      <a:pt x="8107" y="376"/>
                    </a:lnTo>
                    <a:lnTo>
                      <a:pt x="807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9"/>
              <p:cNvSpPr/>
              <p:nvPr/>
            </p:nvSpPr>
            <p:spPr>
              <a:xfrm>
                <a:off x="-1598130" y="3945852"/>
                <a:ext cx="3747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71" extrusionOk="0">
                    <a:moveTo>
                      <a:pt x="38" y="0"/>
                    </a:moveTo>
                    <a:lnTo>
                      <a:pt x="20" y="19"/>
                    </a:lnTo>
                    <a:lnTo>
                      <a:pt x="1" y="38"/>
                    </a:lnTo>
                    <a:lnTo>
                      <a:pt x="20" y="57"/>
                    </a:lnTo>
                    <a:lnTo>
                      <a:pt x="38" y="57"/>
                    </a:lnTo>
                    <a:lnTo>
                      <a:pt x="132" y="94"/>
                    </a:lnTo>
                    <a:lnTo>
                      <a:pt x="264" y="132"/>
                    </a:lnTo>
                    <a:lnTo>
                      <a:pt x="415" y="207"/>
                    </a:lnTo>
                    <a:lnTo>
                      <a:pt x="546" y="301"/>
                    </a:lnTo>
                    <a:lnTo>
                      <a:pt x="640" y="395"/>
                    </a:lnTo>
                    <a:lnTo>
                      <a:pt x="715" y="452"/>
                    </a:lnTo>
                    <a:lnTo>
                      <a:pt x="753" y="471"/>
                    </a:lnTo>
                    <a:lnTo>
                      <a:pt x="753" y="452"/>
                    </a:lnTo>
                    <a:lnTo>
                      <a:pt x="753" y="433"/>
                    </a:lnTo>
                    <a:lnTo>
                      <a:pt x="715" y="320"/>
                    </a:lnTo>
                    <a:lnTo>
                      <a:pt x="621" y="207"/>
                    </a:lnTo>
                    <a:lnTo>
                      <a:pt x="565" y="151"/>
                    </a:lnTo>
                    <a:lnTo>
                      <a:pt x="471" y="94"/>
                    </a:lnTo>
                    <a:lnTo>
                      <a:pt x="377" y="38"/>
                    </a:lnTo>
                    <a:lnTo>
                      <a:pt x="302" y="19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9"/>
              <p:cNvSpPr/>
              <p:nvPr/>
            </p:nvSpPr>
            <p:spPr>
              <a:xfrm>
                <a:off x="-1639231" y="3966427"/>
                <a:ext cx="27136" cy="299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603" extrusionOk="0">
                    <a:moveTo>
                      <a:pt x="0" y="0"/>
                    </a:moveTo>
                    <a:lnTo>
                      <a:pt x="0" y="19"/>
                    </a:lnTo>
                    <a:lnTo>
                      <a:pt x="19" y="38"/>
                    </a:lnTo>
                    <a:lnTo>
                      <a:pt x="94" y="94"/>
                    </a:lnTo>
                    <a:lnTo>
                      <a:pt x="188" y="170"/>
                    </a:lnTo>
                    <a:lnTo>
                      <a:pt x="301" y="264"/>
                    </a:lnTo>
                    <a:lnTo>
                      <a:pt x="395" y="395"/>
                    </a:lnTo>
                    <a:lnTo>
                      <a:pt x="452" y="508"/>
                    </a:lnTo>
                    <a:lnTo>
                      <a:pt x="489" y="583"/>
                    </a:lnTo>
                    <a:lnTo>
                      <a:pt x="527" y="602"/>
                    </a:lnTo>
                    <a:lnTo>
                      <a:pt x="546" y="602"/>
                    </a:lnTo>
                    <a:lnTo>
                      <a:pt x="546" y="565"/>
                    </a:lnTo>
                    <a:lnTo>
                      <a:pt x="546" y="470"/>
                    </a:lnTo>
                    <a:lnTo>
                      <a:pt x="508" y="339"/>
                    </a:lnTo>
                    <a:lnTo>
                      <a:pt x="452" y="264"/>
                    </a:lnTo>
                    <a:lnTo>
                      <a:pt x="395" y="170"/>
                    </a:lnTo>
                    <a:lnTo>
                      <a:pt x="339" y="113"/>
                    </a:lnTo>
                    <a:lnTo>
                      <a:pt x="263" y="5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9"/>
              <p:cNvSpPr/>
              <p:nvPr/>
            </p:nvSpPr>
            <p:spPr>
              <a:xfrm>
                <a:off x="-1678493" y="3985114"/>
                <a:ext cx="18737" cy="3369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78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" y="113"/>
                    </a:lnTo>
                    <a:lnTo>
                      <a:pt x="113" y="207"/>
                    </a:lnTo>
                    <a:lnTo>
                      <a:pt x="188" y="320"/>
                    </a:lnTo>
                    <a:lnTo>
                      <a:pt x="245" y="452"/>
                    </a:lnTo>
                    <a:lnTo>
                      <a:pt x="282" y="565"/>
                    </a:lnTo>
                    <a:lnTo>
                      <a:pt x="320" y="640"/>
                    </a:lnTo>
                    <a:lnTo>
                      <a:pt x="339" y="678"/>
                    </a:lnTo>
                    <a:lnTo>
                      <a:pt x="376" y="640"/>
                    </a:lnTo>
                    <a:lnTo>
                      <a:pt x="376" y="546"/>
                    </a:lnTo>
                    <a:lnTo>
                      <a:pt x="376" y="414"/>
                    </a:lnTo>
                    <a:lnTo>
                      <a:pt x="358" y="339"/>
                    </a:lnTo>
                    <a:lnTo>
                      <a:pt x="320" y="264"/>
                    </a:lnTo>
                    <a:lnTo>
                      <a:pt x="264" y="189"/>
                    </a:lnTo>
                    <a:lnTo>
                      <a:pt x="226" y="132"/>
                    </a:lnTo>
                    <a:lnTo>
                      <a:pt x="113" y="3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9"/>
              <p:cNvSpPr/>
              <p:nvPr/>
            </p:nvSpPr>
            <p:spPr>
              <a:xfrm>
                <a:off x="-1596241" y="3891630"/>
                <a:ext cx="42096" cy="9393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89" extrusionOk="0">
                    <a:moveTo>
                      <a:pt x="433" y="1"/>
                    </a:moveTo>
                    <a:lnTo>
                      <a:pt x="320" y="19"/>
                    </a:lnTo>
                    <a:lnTo>
                      <a:pt x="245" y="38"/>
                    </a:lnTo>
                    <a:lnTo>
                      <a:pt x="94" y="76"/>
                    </a:lnTo>
                    <a:lnTo>
                      <a:pt x="19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132" y="170"/>
                    </a:lnTo>
                    <a:lnTo>
                      <a:pt x="264" y="151"/>
                    </a:lnTo>
                    <a:lnTo>
                      <a:pt x="583" y="151"/>
                    </a:lnTo>
                    <a:lnTo>
                      <a:pt x="715" y="189"/>
                    </a:lnTo>
                    <a:lnTo>
                      <a:pt x="847" y="189"/>
                    </a:lnTo>
                    <a:lnTo>
                      <a:pt x="847" y="170"/>
                    </a:lnTo>
                    <a:lnTo>
                      <a:pt x="828" y="151"/>
                    </a:lnTo>
                    <a:lnTo>
                      <a:pt x="734" y="76"/>
                    </a:lnTo>
                    <a:lnTo>
                      <a:pt x="602" y="38"/>
                    </a:lnTo>
                    <a:lnTo>
                      <a:pt x="527" y="19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9"/>
              <p:cNvSpPr/>
              <p:nvPr/>
            </p:nvSpPr>
            <p:spPr>
              <a:xfrm>
                <a:off x="-1599074" y="3823394"/>
                <a:ext cx="60833" cy="3652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735" extrusionOk="0">
                    <a:moveTo>
                      <a:pt x="998" y="132"/>
                    </a:moveTo>
                    <a:lnTo>
                      <a:pt x="1035" y="151"/>
                    </a:lnTo>
                    <a:lnTo>
                      <a:pt x="1073" y="151"/>
                    </a:lnTo>
                    <a:lnTo>
                      <a:pt x="1073" y="189"/>
                    </a:lnTo>
                    <a:lnTo>
                      <a:pt x="1073" y="207"/>
                    </a:lnTo>
                    <a:lnTo>
                      <a:pt x="979" y="283"/>
                    </a:lnTo>
                    <a:lnTo>
                      <a:pt x="772" y="414"/>
                    </a:lnTo>
                    <a:lnTo>
                      <a:pt x="584" y="508"/>
                    </a:lnTo>
                    <a:lnTo>
                      <a:pt x="377" y="584"/>
                    </a:lnTo>
                    <a:lnTo>
                      <a:pt x="189" y="621"/>
                    </a:lnTo>
                    <a:lnTo>
                      <a:pt x="95" y="659"/>
                    </a:lnTo>
                    <a:lnTo>
                      <a:pt x="302" y="452"/>
                    </a:lnTo>
                    <a:lnTo>
                      <a:pt x="434" y="358"/>
                    </a:lnTo>
                    <a:lnTo>
                      <a:pt x="584" y="283"/>
                    </a:lnTo>
                    <a:lnTo>
                      <a:pt x="734" y="207"/>
                    </a:lnTo>
                    <a:lnTo>
                      <a:pt x="885" y="151"/>
                    </a:lnTo>
                    <a:lnTo>
                      <a:pt x="998" y="132"/>
                    </a:lnTo>
                    <a:close/>
                    <a:moveTo>
                      <a:pt x="998" y="0"/>
                    </a:moveTo>
                    <a:lnTo>
                      <a:pt x="847" y="19"/>
                    </a:lnTo>
                    <a:lnTo>
                      <a:pt x="716" y="76"/>
                    </a:lnTo>
                    <a:lnTo>
                      <a:pt x="603" y="132"/>
                    </a:lnTo>
                    <a:lnTo>
                      <a:pt x="415" y="245"/>
                    </a:lnTo>
                    <a:lnTo>
                      <a:pt x="227" y="395"/>
                    </a:lnTo>
                    <a:lnTo>
                      <a:pt x="114" y="508"/>
                    </a:lnTo>
                    <a:lnTo>
                      <a:pt x="57" y="621"/>
                    </a:lnTo>
                    <a:lnTo>
                      <a:pt x="24" y="687"/>
                    </a:lnTo>
                    <a:lnTo>
                      <a:pt x="24" y="687"/>
                    </a:lnTo>
                    <a:lnTo>
                      <a:pt x="1" y="696"/>
                    </a:lnTo>
                    <a:lnTo>
                      <a:pt x="18" y="699"/>
                    </a:lnTo>
                    <a:lnTo>
                      <a:pt x="18" y="699"/>
                    </a:lnTo>
                    <a:lnTo>
                      <a:pt x="1" y="734"/>
                    </a:lnTo>
                    <a:lnTo>
                      <a:pt x="40" y="703"/>
                    </a:lnTo>
                    <a:lnTo>
                      <a:pt x="40" y="703"/>
                    </a:lnTo>
                    <a:lnTo>
                      <a:pt x="114" y="715"/>
                    </a:lnTo>
                    <a:lnTo>
                      <a:pt x="208" y="715"/>
                    </a:lnTo>
                    <a:lnTo>
                      <a:pt x="321" y="696"/>
                    </a:lnTo>
                    <a:lnTo>
                      <a:pt x="415" y="678"/>
                    </a:lnTo>
                    <a:lnTo>
                      <a:pt x="622" y="621"/>
                    </a:lnTo>
                    <a:lnTo>
                      <a:pt x="829" y="527"/>
                    </a:lnTo>
                    <a:lnTo>
                      <a:pt x="1054" y="395"/>
                    </a:lnTo>
                    <a:lnTo>
                      <a:pt x="1129" y="358"/>
                    </a:lnTo>
                    <a:lnTo>
                      <a:pt x="1186" y="301"/>
                    </a:lnTo>
                    <a:lnTo>
                      <a:pt x="1205" y="245"/>
                    </a:lnTo>
                    <a:lnTo>
                      <a:pt x="1224" y="189"/>
                    </a:lnTo>
                    <a:lnTo>
                      <a:pt x="1205" y="132"/>
                    </a:lnTo>
                    <a:lnTo>
                      <a:pt x="1186" y="76"/>
                    </a:lnTo>
                    <a:lnTo>
                      <a:pt x="1148" y="57"/>
                    </a:lnTo>
                    <a:lnTo>
                      <a:pt x="1092" y="19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9"/>
              <p:cNvSpPr/>
              <p:nvPr/>
            </p:nvSpPr>
            <p:spPr>
              <a:xfrm>
                <a:off x="-1624271" y="3797203"/>
                <a:ext cx="32752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280" extrusionOk="0">
                    <a:moveTo>
                      <a:pt x="151" y="1"/>
                    </a:moveTo>
                    <a:lnTo>
                      <a:pt x="113" y="38"/>
                    </a:lnTo>
                    <a:lnTo>
                      <a:pt x="75" y="76"/>
                    </a:lnTo>
                    <a:lnTo>
                      <a:pt x="38" y="114"/>
                    </a:lnTo>
                    <a:lnTo>
                      <a:pt x="19" y="189"/>
                    </a:lnTo>
                    <a:lnTo>
                      <a:pt x="0" y="264"/>
                    </a:lnTo>
                    <a:lnTo>
                      <a:pt x="0" y="396"/>
                    </a:lnTo>
                    <a:lnTo>
                      <a:pt x="19" y="546"/>
                    </a:lnTo>
                    <a:lnTo>
                      <a:pt x="38" y="659"/>
                    </a:lnTo>
                    <a:lnTo>
                      <a:pt x="75" y="753"/>
                    </a:lnTo>
                    <a:lnTo>
                      <a:pt x="132" y="866"/>
                    </a:lnTo>
                    <a:lnTo>
                      <a:pt x="207" y="960"/>
                    </a:lnTo>
                    <a:lnTo>
                      <a:pt x="320" y="1073"/>
                    </a:lnTo>
                    <a:lnTo>
                      <a:pt x="433" y="1148"/>
                    </a:lnTo>
                    <a:lnTo>
                      <a:pt x="508" y="1186"/>
                    </a:lnTo>
                    <a:lnTo>
                      <a:pt x="546" y="1186"/>
                    </a:lnTo>
                    <a:lnTo>
                      <a:pt x="470" y="1111"/>
                    </a:lnTo>
                    <a:lnTo>
                      <a:pt x="376" y="1017"/>
                    </a:lnTo>
                    <a:lnTo>
                      <a:pt x="282" y="885"/>
                    </a:lnTo>
                    <a:lnTo>
                      <a:pt x="188" y="716"/>
                    </a:lnTo>
                    <a:lnTo>
                      <a:pt x="132" y="509"/>
                    </a:lnTo>
                    <a:lnTo>
                      <a:pt x="132" y="396"/>
                    </a:lnTo>
                    <a:lnTo>
                      <a:pt x="132" y="283"/>
                    </a:lnTo>
                    <a:lnTo>
                      <a:pt x="151" y="208"/>
                    </a:lnTo>
                    <a:lnTo>
                      <a:pt x="169" y="170"/>
                    </a:lnTo>
                    <a:lnTo>
                      <a:pt x="188" y="132"/>
                    </a:lnTo>
                    <a:lnTo>
                      <a:pt x="207" y="132"/>
                    </a:lnTo>
                    <a:lnTo>
                      <a:pt x="282" y="170"/>
                    </a:lnTo>
                    <a:lnTo>
                      <a:pt x="320" y="208"/>
                    </a:lnTo>
                    <a:lnTo>
                      <a:pt x="357" y="264"/>
                    </a:lnTo>
                    <a:lnTo>
                      <a:pt x="470" y="490"/>
                    </a:lnTo>
                    <a:lnTo>
                      <a:pt x="527" y="678"/>
                    </a:lnTo>
                    <a:lnTo>
                      <a:pt x="564" y="885"/>
                    </a:lnTo>
                    <a:lnTo>
                      <a:pt x="564" y="1054"/>
                    </a:lnTo>
                    <a:lnTo>
                      <a:pt x="564" y="1167"/>
                    </a:lnTo>
                    <a:lnTo>
                      <a:pt x="564" y="1242"/>
                    </a:lnTo>
                    <a:lnTo>
                      <a:pt x="564" y="1280"/>
                    </a:lnTo>
                    <a:lnTo>
                      <a:pt x="621" y="1186"/>
                    </a:lnTo>
                    <a:lnTo>
                      <a:pt x="640" y="1092"/>
                    </a:lnTo>
                    <a:lnTo>
                      <a:pt x="658" y="979"/>
                    </a:lnTo>
                    <a:lnTo>
                      <a:pt x="658" y="885"/>
                    </a:lnTo>
                    <a:lnTo>
                      <a:pt x="640" y="659"/>
                    </a:lnTo>
                    <a:lnTo>
                      <a:pt x="583" y="433"/>
                    </a:lnTo>
                    <a:lnTo>
                      <a:pt x="527" y="302"/>
                    </a:lnTo>
                    <a:lnTo>
                      <a:pt x="470" y="189"/>
                    </a:lnTo>
                    <a:lnTo>
                      <a:pt x="433" y="114"/>
                    </a:lnTo>
                    <a:lnTo>
                      <a:pt x="357" y="57"/>
                    </a:lnTo>
                    <a:lnTo>
                      <a:pt x="282" y="20"/>
                    </a:lnTo>
                    <a:lnTo>
                      <a:pt x="2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9"/>
              <p:cNvSpPr/>
              <p:nvPr/>
            </p:nvSpPr>
            <p:spPr>
              <a:xfrm>
                <a:off x="-2305742" y="34710"/>
                <a:ext cx="366488" cy="651584"/>
              </a:xfrm>
              <a:custGeom>
                <a:avLst/>
                <a:gdLst/>
                <a:ahLst/>
                <a:cxnLst/>
                <a:rect l="l" t="t" r="r" b="b"/>
                <a:pathLst>
                  <a:path w="7374" h="13111" extrusionOk="0">
                    <a:moveTo>
                      <a:pt x="3668" y="1"/>
                    </a:moveTo>
                    <a:lnTo>
                      <a:pt x="3311" y="20"/>
                    </a:lnTo>
                    <a:lnTo>
                      <a:pt x="2972" y="95"/>
                    </a:lnTo>
                    <a:lnTo>
                      <a:pt x="2634" y="189"/>
                    </a:lnTo>
                    <a:lnTo>
                      <a:pt x="2333" y="321"/>
                    </a:lnTo>
                    <a:lnTo>
                      <a:pt x="2032" y="471"/>
                    </a:lnTo>
                    <a:lnTo>
                      <a:pt x="1731" y="659"/>
                    </a:lnTo>
                    <a:lnTo>
                      <a:pt x="1468" y="866"/>
                    </a:lnTo>
                    <a:lnTo>
                      <a:pt x="1223" y="1092"/>
                    </a:lnTo>
                    <a:lnTo>
                      <a:pt x="1016" y="1355"/>
                    </a:lnTo>
                    <a:lnTo>
                      <a:pt x="809" y="1637"/>
                    </a:lnTo>
                    <a:lnTo>
                      <a:pt x="640" y="1920"/>
                    </a:lnTo>
                    <a:lnTo>
                      <a:pt x="489" y="2239"/>
                    </a:lnTo>
                    <a:lnTo>
                      <a:pt x="377" y="2578"/>
                    </a:lnTo>
                    <a:lnTo>
                      <a:pt x="301" y="2916"/>
                    </a:lnTo>
                    <a:lnTo>
                      <a:pt x="264" y="3274"/>
                    </a:lnTo>
                    <a:lnTo>
                      <a:pt x="151" y="4590"/>
                    </a:lnTo>
                    <a:lnTo>
                      <a:pt x="76" y="5869"/>
                    </a:lnTo>
                    <a:lnTo>
                      <a:pt x="19" y="7017"/>
                    </a:lnTo>
                    <a:lnTo>
                      <a:pt x="0" y="7487"/>
                    </a:lnTo>
                    <a:lnTo>
                      <a:pt x="0" y="7882"/>
                    </a:lnTo>
                    <a:lnTo>
                      <a:pt x="0" y="8051"/>
                    </a:lnTo>
                    <a:lnTo>
                      <a:pt x="19" y="8220"/>
                    </a:lnTo>
                    <a:lnTo>
                      <a:pt x="94" y="8521"/>
                    </a:lnTo>
                    <a:lnTo>
                      <a:pt x="189" y="8804"/>
                    </a:lnTo>
                    <a:lnTo>
                      <a:pt x="301" y="9029"/>
                    </a:lnTo>
                    <a:lnTo>
                      <a:pt x="452" y="9255"/>
                    </a:lnTo>
                    <a:lnTo>
                      <a:pt x="621" y="9424"/>
                    </a:lnTo>
                    <a:lnTo>
                      <a:pt x="790" y="9575"/>
                    </a:lnTo>
                    <a:lnTo>
                      <a:pt x="979" y="9706"/>
                    </a:lnTo>
                    <a:lnTo>
                      <a:pt x="1167" y="9819"/>
                    </a:lnTo>
                    <a:lnTo>
                      <a:pt x="1336" y="9913"/>
                    </a:lnTo>
                    <a:lnTo>
                      <a:pt x="1637" y="10026"/>
                    </a:lnTo>
                    <a:lnTo>
                      <a:pt x="1863" y="10083"/>
                    </a:lnTo>
                    <a:lnTo>
                      <a:pt x="1938" y="10101"/>
                    </a:lnTo>
                    <a:lnTo>
                      <a:pt x="1938" y="11211"/>
                    </a:lnTo>
                    <a:lnTo>
                      <a:pt x="1938" y="12095"/>
                    </a:lnTo>
                    <a:lnTo>
                      <a:pt x="1938" y="12735"/>
                    </a:lnTo>
                    <a:lnTo>
                      <a:pt x="6565" y="13111"/>
                    </a:lnTo>
                    <a:lnTo>
                      <a:pt x="7374" y="3857"/>
                    </a:lnTo>
                    <a:lnTo>
                      <a:pt x="7374" y="3763"/>
                    </a:lnTo>
                    <a:lnTo>
                      <a:pt x="7374" y="3387"/>
                    </a:lnTo>
                    <a:lnTo>
                      <a:pt x="7355" y="3029"/>
                    </a:lnTo>
                    <a:lnTo>
                      <a:pt x="7279" y="2691"/>
                    </a:lnTo>
                    <a:lnTo>
                      <a:pt x="7185" y="2352"/>
                    </a:lnTo>
                    <a:lnTo>
                      <a:pt x="7054" y="2032"/>
                    </a:lnTo>
                    <a:lnTo>
                      <a:pt x="6884" y="1731"/>
                    </a:lnTo>
                    <a:lnTo>
                      <a:pt x="6696" y="1449"/>
                    </a:lnTo>
                    <a:lnTo>
                      <a:pt x="6490" y="1186"/>
                    </a:lnTo>
                    <a:lnTo>
                      <a:pt x="6245" y="941"/>
                    </a:lnTo>
                    <a:lnTo>
                      <a:pt x="5982" y="716"/>
                    </a:lnTo>
                    <a:lnTo>
                      <a:pt x="5700" y="528"/>
                    </a:lnTo>
                    <a:lnTo>
                      <a:pt x="5399" y="358"/>
                    </a:lnTo>
                    <a:lnTo>
                      <a:pt x="5079" y="227"/>
                    </a:lnTo>
                    <a:lnTo>
                      <a:pt x="4740" y="114"/>
                    </a:lnTo>
                    <a:lnTo>
                      <a:pt x="4383" y="39"/>
                    </a:lnTo>
                    <a:lnTo>
                      <a:pt x="4026" y="1"/>
                    </a:ln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9"/>
              <p:cNvSpPr/>
              <p:nvPr/>
            </p:nvSpPr>
            <p:spPr>
              <a:xfrm>
                <a:off x="-2209476" y="500238"/>
                <a:ext cx="125343" cy="60830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1224" extrusionOk="0">
                    <a:moveTo>
                      <a:pt x="2521" y="1"/>
                    </a:moveTo>
                    <a:lnTo>
                      <a:pt x="2239" y="170"/>
                    </a:lnTo>
                    <a:lnTo>
                      <a:pt x="1938" y="302"/>
                    </a:lnTo>
                    <a:lnTo>
                      <a:pt x="1637" y="433"/>
                    </a:lnTo>
                    <a:lnTo>
                      <a:pt x="1317" y="546"/>
                    </a:lnTo>
                    <a:lnTo>
                      <a:pt x="998" y="622"/>
                    </a:lnTo>
                    <a:lnTo>
                      <a:pt x="678" y="678"/>
                    </a:lnTo>
                    <a:lnTo>
                      <a:pt x="339" y="697"/>
                    </a:lnTo>
                    <a:lnTo>
                      <a:pt x="20" y="716"/>
                    </a:lnTo>
                    <a:lnTo>
                      <a:pt x="1" y="1205"/>
                    </a:lnTo>
                    <a:lnTo>
                      <a:pt x="358" y="1223"/>
                    </a:lnTo>
                    <a:lnTo>
                      <a:pt x="678" y="1205"/>
                    </a:lnTo>
                    <a:lnTo>
                      <a:pt x="960" y="1167"/>
                    </a:lnTo>
                    <a:lnTo>
                      <a:pt x="1205" y="1092"/>
                    </a:lnTo>
                    <a:lnTo>
                      <a:pt x="1449" y="998"/>
                    </a:lnTo>
                    <a:lnTo>
                      <a:pt x="1656" y="904"/>
                    </a:lnTo>
                    <a:lnTo>
                      <a:pt x="1825" y="791"/>
                    </a:lnTo>
                    <a:lnTo>
                      <a:pt x="1995" y="659"/>
                    </a:lnTo>
                    <a:lnTo>
                      <a:pt x="2126" y="546"/>
                    </a:lnTo>
                    <a:lnTo>
                      <a:pt x="2239" y="415"/>
                    </a:lnTo>
                    <a:lnTo>
                      <a:pt x="2408" y="208"/>
                    </a:lnTo>
                    <a:lnTo>
                      <a:pt x="2502" y="57"/>
                    </a:lnTo>
                    <a:lnTo>
                      <a:pt x="2521" y="1"/>
                    </a:lnTo>
                    <a:close/>
                  </a:path>
                </a:pathLst>
              </a:custGeom>
              <a:solidFill>
                <a:srgbClr val="0A0A0A">
                  <a:alpha val="17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9"/>
              <p:cNvSpPr/>
              <p:nvPr/>
            </p:nvSpPr>
            <p:spPr>
              <a:xfrm>
                <a:off x="-2270208" y="262827"/>
                <a:ext cx="55167" cy="1595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321" extrusionOk="0">
                    <a:moveTo>
                      <a:pt x="564" y="0"/>
                    </a:moveTo>
                    <a:lnTo>
                      <a:pt x="452" y="19"/>
                    </a:lnTo>
                    <a:lnTo>
                      <a:pt x="339" y="38"/>
                    </a:lnTo>
                    <a:lnTo>
                      <a:pt x="226" y="76"/>
                    </a:lnTo>
                    <a:lnTo>
                      <a:pt x="113" y="113"/>
                    </a:lnTo>
                    <a:lnTo>
                      <a:pt x="57" y="170"/>
                    </a:lnTo>
                    <a:lnTo>
                      <a:pt x="19" y="207"/>
                    </a:lnTo>
                    <a:lnTo>
                      <a:pt x="0" y="245"/>
                    </a:lnTo>
                    <a:lnTo>
                      <a:pt x="0" y="264"/>
                    </a:lnTo>
                    <a:lnTo>
                      <a:pt x="38" y="283"/>
                    </a:lnTo>
                    <a:lnTo>
                      <a:pt x="57" y="264"/>
                    </a:lnTo>
                    <a:lnTo>
                      <a:pt x="188" y="226"/>
                    </a:lnTo>
                    <a:lnTo>
                      <a:pt x="339" y="188"/>
                    </a:lnTo>
                    <a:lnTo>
                      <a:pt x="452" y="170"/>
                    </a:lnTo>
                    <a:lnTo>
                      <a:pt x="546" y="170"/>
                    </a:lnTo>
                    <a:lnTo>
                      <a:pt x="659" y="188"/>
                    </a:lnTo>
                    <a:lnTo>
                      <a:pt x="753" y="207"/>
                    </a:lnTo>
                    <a:lnTo>
                      <a:pt x="922" y="264"/>
                    </a:lnTo>
                    <a:lnTo>
                      <a:pt x="1035" y="320"/>
                    </a:lnTo>
                    <a:lnTo>
                      <a:pt x="1091" y="320"/>
                    </a:lnTo>
                    <a:lnTo>
                      <a:pt x="1110" y="283"/>
                    </a:lnTo>
                    <a:lnTo>
                      <a:pt x="1091" y="245"/>
                    </a:lnTo>
                    <a:lnTo>
                      <a:pt x="978" y="170"/>
                    </a:lnTo>
                    <a:lnTo>
                      <a:pt x="884" y="94"/>
                    </a:lnTo>
                    <a:lnTo>
                      <a:pt x="790" y="57"/>
                    </a:lnTo>
                    <a:lnTo>
                      <a:pt x="677" y="1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9"/>
              <p:cNvSpPr/>
              <p:nvPr/>
            </p:nvSpPr>
            <p:spPr>
              <a:xfrm>
                <a:off x="-2135623" y="262827"/>
                <a:ext cx="54272" cy="15953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1" extrusionOk="0">
                    <a:moveTo>
                      <a:pt x="527" y="0"/>
                    </a:moveTo>
                    <a:lnTo>
                      <a:pt x="414" y="19"/>
                    </a:lnTo>
                    <a:lnTo>
                      <a:pt x="302" y="38"/>
                    </a:lnTo>
                    <a:lnTo>
                      <a:pt x="208" y="94"/>
                    </a:lnTo>
                    <a:lnTo>
                      <a:pt x="114" y="151"/>
                    </a:lnTo>
                    <a:lnTo>
                      <a:pt x="57" y="207"/>
                    </a:lnTo>
                    <a:lnTo>
                      <a:pt x="19" y="245"/>
                    </a:lnTo>
                    <a:lnTo>
                      <a:pt x="1" y="283"/>
                    </a:lnTo>
                    <a:lnTo>
                      <a:pt x="1" y="301"/>
                    </a:lnTo>
                    <a:lnTo>
                      <a:pt x="38" y="320"/>
                    </a:lnTo>
                    <a:lnTo>
                      <a:pt x="57" y="301"/>
                    </a:lnTo>
                    <a:lnTo>
                      <a:pt x="170" y="264"/>
                    </a:lnTo>
                    <a:lnTo>
                      <a:pt x="339" y="207"/>
                    </a:lnTo>
                    <a:lnTo>
                      <a:pt x="433" y="188"/>
                    </a:lnTo>
                    <a:lnTo>
                      <a:pt x="546" y="170"/>
                    </a:lnTo>
                    <a:lnTo>
                      <a:pt x="659" y="188"/>
                    </a:lnTo>
                    <a:lnTo>
                      <a:pt x="753" y="188"/>
                    </a:lnTo>
                    <a:lnTo>
                      <a:pt x="922" y="226"/>
                    </a:lnTo>
                    <a:lnTo>
                      <a:pt x="1035" y="264"/>
                    </a:lnTo>
                    <a:lnTo>
                      <a:pt x="1073" y="283"/>
                    </a:lnTo>
                    <a:lnTo>
                      <a:pt x="1092" y="264"/>
                    </a:lnTo>
                    <a:lnTo>
                      <a:pt x="1092" y="245"/>
                    </a:lnTo>
                    <a:lnTo>
                      <a:pt x="1073" y="207"/>
                    </a:lnTo>
                    <a:lnTo>
                      <a:pt x="979" y="132"/>
                    </a:lnTo>
                    <a:lnTo>
                      <a:pt x="866" y="76"/>
                    </a:lnTo>
                    <a:lnTo>
                      <a:pt x="772" y="38"/>
                    </a:lnTo>
                    <a:lnTo>
                      <a:pt x="6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9"/>
              <p:cNvSpPr/>
              <p:nvPr/>
            </p:nvSpPr>
            <p:spPr>
              <a:xfrm>
                <a:off x="-2217875" y="244140"/>
                <a:ext cx="43985" cy="12339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483" extrusionOk="0">
                    <a:moveTo>
                      <a:pt x="885" y="0"/>
                    </a:moveTo>
                    <a:lnTo>
                      <a:pt x="696" y="358"/>
                    </a:lnTo>
                    <a:lnTo>
                      <a:pt x="546" y="734"/>
                    </a:lnTo>
                    <a:lnTo>
                      <a:pt x="395" y="1091"/>
                    </a:lnTo>
                    <a:lnTo>
                      <a:pt x="264" y="1467"/>
                    </a:lnTo>
                    <a:lnTo>
                      <a:pt x="38" y="2050"/>
                    </a:lnTo>
                    <a:lnTo>
                      <a:pt x="19" y="2126"/>
                    </a:lnTo>
                    <a:lnTo>
                      <a:pt x="0" y="2182"/>
                    </a:lnTo>
                    <a:lnTo>
                      <a:pt x="0" y="2257"/>
                    </a:lnTo>
                    <a:lnTo>
                      <a:pt x="0" y="2332"/>
                    </a:lnTo>
                    <a:lnTo>
                      <a:pt x="57" y="2408"/>
                    </a:lnTo>
                    <a:lnTo>
                      <a:pt x="132" y="2445"/>
                    </a:lnTo>
                    <a:lnTo>
                      <a:pt x="264" y="2464"/>
                    </a:lnTo>
                    <a:lnTo>
                      <a:pt x="508" y="2483"/>
                    </a:lnTo>
                    <a:lnTo>
                      <a:pt x="753" y="2483"/>
                    </a:lnTo>
                    <a:lnTo>
                      <a:pt x="508" y="2408"/>
                    </a:lnTo>
                    <a:lnTo>
                      <a:pt x="264" y="2389"/>
                    </a:lnTo>
                    <a:lnTo>
                      <a:pt x="170" y="2370"/>
                    </a:lnTo>
                    <a:lnTo>
                      <a:pt x="132" y="2351"/>
                    </a:lnTo>
                    <a:lnTo>
                      <a:pt x="113" y="2314"/>
                    </a:lnTo>
                    <a:lnTo>
                      <a:pt x="113" y="2201"/>
                    </a:lnTo>
                    <a:lnTo>
                      <a:pt x="151" y="2088"/>
                    </a:lnTo>
                    <a:lnTo>
                      <a:pt x="377" y="1505"/>
                    </a:lnTo>
                    <a:lnTo>
                      <a:pt x="527" y="1148"/>
                    </a:lnTo>
                    <a:lnTo>
                      <a:pt x="659" y="771"/>
                    </a:lnTo>
                    <a:lnTo>
                      <a:pt x="772" y="395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9"/>
              <p:cNvSpPr/>
              <p:nvPr/>
            </p:nvSpPr>
            <p:spPr>
              <a:xfrm>
                <a:off x="-2184229" y="376886"/>
                <a:ext cx="49601" cy="43038"/>
              </a:xfrm>
              <a:custGeom>
                <a:avLst/>
                <a:gdLst/>
                <a:ahLst/>
                <a:cxnLst/>
                <a:rect l="l" t="t" r="r" b="b"/>
                <a:pathLst>
                  <a:path w="998" h="866" extrusionOk="0">
                    <a:moveTo>
                      <a:pt x="941" y="0"/>
                    </a:moveTo>
                    <a:lnTo>
                      <a:pt x="922" y="19"/>
                    </a:lnTo>
                    <a:lnTo>
                      <a:pt x="903" y="56"/>
                    </a:lnTo>
                    <a:lnTo>
                      <a:pt x="866" y="188"/>
                    </a:lnTo>
                    <a:lnTo>
                      <a:pt x="828" y="282"/>
                    </a:lnTo>
                    <a:lnTo>
                      <a:pt x="772" y="376"/>
                    </a:lnTo>
                    <a:lnTo>
                      <a:pt x="697" y="470"/>
                    </a:lnTo>
                    <a:lnTo>
                      <a:pt x="621" y="546"/>
                    </a:lnTo>
                    <a:lnTo>
                      <a:pt x="508" y="621"/>
                    </a:lnTo>
                    <a:lnTo>
                      <a:pt x="396" y="677"/>
                    </a:lnTo>
                    <a:lnTo>
                      <a:pt x="302" y="715"/>
                    </a:lnTo>
                    <a:lnTo>
                      <a:pt x="208" y="734"/>
                    </a:lnTo>
                    <a:lnTo>
                      <a:pt x="57" y="771"/>
                    </a:lnTo>
                    <a:lnTo>
                      <a:pt x="19" y="771"/>
                    </a:lnTo>
                    <a:lnTo>
                      <a:pt x="1" y="790"/>
                    </a:lnTo>
                    <a:lnTo>
                      <a:pt x="1" y="828"/>
                    </a:lnTo>
                    <a:lnTo>
                      <a:pt x="57" y="846"/>
                    </a:lnTo>
                    <a:lnTo>
                      <a:pt x="226" y="865"/>
                    </a:lnTo>
                    <a:lnTo>
                      <a:pt x="358" y="846"/>
                    </a:lnTo>
                    <a:lnTo>
                      <a:pt x="490" y="809"/>
                    </a:lnTo>
                    <a:lnTo>
                      <a:pt x="621" y="752"/>
                    </a:lnTo>
                    <a:lnTo>
                      <a:pt x="734" y="677"/>
                    </a:lnTo>
                    <a:lnTo>
                      <a:pt x="828" y="583"/>
                    </a:lnTo>
                    <a:lnTo>
                      <a:pt x="903" y="470"/>
                    </a:lnTo>
                    <a:lnTo>
                      <a:pt x="960" y="357"/>
                    </a:lnTo>
                    <a:lnTo>
                      <a:pt x="997" y="226"/>
                    </a:lnTo>
                    <a:lnTo>
                      <a:pt x="979" y="132"/>
                    </a:lnTo>
                    <a:lnTo>
                      <a:pt x="979" y="56"/>
                    </a:lnTo>
                    <a:lnTo>
                      <a:pt x="960" y="19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9"/>
              <p:cNvSpPr/>
              <p:nvPr/>
            </p:nvSpPr>
            <p:spPr>
              <a:xfrm>
                <a:off x="-2130951" y="199262"/>
                <a:ext cx="67344" cy="1968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396" extrusionOk="0">
                    <a:moveTo>
                      <a:pt x="433" y="0"/>
                    </a:moveTo>
                    <a:lnTo>
                      <a:pt x="302" y="19"/>
                    </a:lnTo>
                    <a:lnTo>
                      <a:pt x="189" y="76"/>
                    </a:lnTo>
                    <a:lnTo>
                      <a:pt x="95" y="113"/>
                    </a:lnTo>
                    <a:lnTo>
                      <a:pt x="38" y="151"/>
                    </a:lnTo>
                    <a:lnTo>
                      <a:pt x="1" y="188"/>
                    </a:lnTo>
                    <a:lnTo>
                      <a:pt x="1" y="226"/>
                    </a:lnTo>
                    <a:lnTo>
                      <a:pt x="20" y="245"/>
                    </a:lnTo>
                    <a:lnTo>
                      <a:pt x="57" y="264"/>
                    </a:lnTo>
                    <a:lnTo>
                      <a:pt x="208" y="282"/>
                    </a:lnTo>
                    <a:lnTo>
                      <a:pt x="415" y="282"/>
                    </a:lnTo>
                    <a:lnTo>
                      <a:pt x="678" y="301"/>
                    </a:lnTo>
                    <a:lnTo>
                      <a:pt x="922" y="339"/>
                    </a:lnTo>
                    <a:lnTo>
                      <a:pt x="1129" y="377"/>
                    </a:lnTo>
                    <a:lnTo>
                      <a:pt x="1261" y="395"/>
                    </a:lnTo>
                    <a:lnTo>
                      <a:pt x="1317" y="395"/>
                    </a:lnTo>
                    <a:lnTo>
                      <a:pt x="1355" y="377"/>
                    </a:lnTo>
                    <a:lnTo>
                      <a:pt x="1355" y="339"/>
                    </a:lnTo>
                    <a:lnTo>
                      <a:pt x="1317" y="282"/>
                    </a:lnTo>
                    <a:lnTo>
                      <a:pt x="1280" y="245"/>
                    </a:lnTo>
                    <a:lnTo>
                      <a:pt x="1204" y="188"/>
                    </a:lnTo>
                    <a:lnTo>
                      <a:pt x="1092" y="113"/>
                    </a:lnTo>
                    <a:lnTo>
                      <a:pt x="960" y="57"/>
                    </a:lnTo>
                    <a:lnTo>
                      <a:pt x="828" y="19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9"/>
              <p:cNvSpPr/>
              <p:nvPr/>
            </p:nvSpPr>
            <p:spPr>
              <a:xfrm>
                <a:off x="-2267424" y="200207"/>
                <a:ext cx="58000" cy="18736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377" extrusionOk="0">
                    <a:moveTo>
                      <a:pt x="471" y="0"/>
                    </a:moveTo>
                    <a:lnTo>
                      <a:pt x="339" y="38"/>
                    </a:lnTo>
                    <a:lnTo>
                      <a:pt x="226" y="75"/>
                    </a:lnTo>
                    <a:lnTo>
                      <a:pt x="132" y="151"/>
                    </a:lnTo>
                    <a:lnTo>
                      <a:pt x="57" y="207"/>
                    </a:lnTo>
                    <a:lnTo>
                      <a:pt x="19" y="245"/>
                    </a:lnTo>
                    <a:lnTo>
                      <a:pt x="1" y="301"/>
                    </a:lnTo>
                    <a:lnTo>
                      <a:pt x="19" y="339"/>
                    </a:lnTo>
                    <a:lnTo>
                      <a:pt x="57" y="358"/>
                    </a:lnTo>
                    <a:lnTo>
                      <a:pt x="95" y="376"/>
                    </a:lnTo>
                    <a:lnTo>
                      <a:pt x="226" y="358"/>
                    </a:lnTo>
                    <a:lnTo>
                      <a:pt x="396" y="339"/>
                    </a:lnTo>
                    <a:lnTo>
                      <a:pt x="603" y="339"/>
                    </a:lnTo>
                    <a:lnTo>
                      <a:pt x="960" y="358"/>
                    </a:lnTo>
                    <a:lnTo>
                      <a:pt x="1092" y="339"/>
                    </a:lnTo>
                    <a:lnTo>
                      <a:pt x="1148" y="339"/>
                    </a:lnTo>
                    <a:lnTo>
                      <a:pt x="1167" y="301"/>
                    </a:lnTo>
                    <a:lnTo>
                      <a:pt x="1167" y="263"/>
                    </a:lnTo>
                    <a:lnTo>
                      <a:pt x="1167" y="226"/>
                    </a:lnTo>
                    <a:lnTo>
                      <a:pt x="1110" y="169"/>
                    </a:lnTo>
                    <a:lnTo>
                      <a:pt x="1054" y="113"/>
                    </a:lnTo>
                    <a:lnTo>
                      <a:pt x="941" y="57"/>
                    </a:lnTo>
                    <a:lnTo>
                      <a:pt x="828" y="19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9"/>
              <p:cNvSpPr/>
              <p:nvPr/>
            </p:nvSpPr>
            <p:spPr>
              <a:xfrm>
                <a:off x="-2043084" y="62790"/>
                <a:ext cx="124399" cy="273933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512" extrusionOk="0">
                    <a:moveTo>
                      <a:pt x="1299" y="0"/>
                    </a:moveTo>
                    <a:lnTo>
                      <a:pt x="1167" y="19"/>
                    </a:lnTo>
                    <a:lnTo>
                      <a:pt x="1054" y="57"/>
                    </a:lnTo>
                    <a:lnTo>
                      <a:pt x="922" y="132"/>
                    </a:lnTo>
                    <a:lnTo>
                      <a:pt x="791" y="245"/>
                    </a:lnTo>
                    <a:lnTo>
                      <a:pt x="659" y="376"/>
                    </a:lnTo>
                    <a:lnTo>
                      <a:pt x="527" y="527"/>
                    </a:lnTo>
                    <a:lnTo>
                      <a:pt x="264" y="828"/>
                    </a:lnTo>
                    <a:lnTo>
                      <a:pt x="57" y="1072"/>
                    </a:lnTo>
                    <a:lnTo>
                      <a:pt x="1" y="1185"/>
                    </a:lnTo>
                    <a:lnTo>
                      <a:pt x="114" y="1279"/>
                    </a:lnTo>
                    <a:lnTo>
                      <a:pt x="208" y="1392"/>
                    </a:lnTo>
                    <a:lnTo>
                      <a:pt x="302" y="1505"/>
                    </a:lnTo>
                    <a:lnTo>
                      <a:pt x="377" y="1618"/>
                    </a:lnTo>
                    <a:lnTo>
                      <a:pt x="433" y="1749"/>
                    </a:lnTo>
                    <a:lnTo>
                      <a:pt x="490" y="1881"/>
                    </a:lnTo>
                    <a:lnTo>
                      <a:pt x="527" y="2013"/>
                    </a:lnTo>
                    <a:lnTo>
                      <a:pt x="565" y="2163"/>
                    </a:lnTo>
                    <a:lnTo>
                      <a:pt x="565" y="2201"/>
                    </a:lnTo>
                    <a:lnTo>
                      <a:pt x="603" y="2615"/>
                    </a:lnTo>
                    <a:lnTo>
                      <a:pt x="621" y="3028"/>
                    </a:lnTo>
                    <a:lnTo>
                      <a:pt x="659" y="3442"/>
                    </a:lnTo>
                    <a:lnTo>
                      <a:pt x="697" y="3856"/>
                    </a:lnTo>
                    <a:lnTo>
                      <a:pt x="734" y="4063"/>
                    </a:lnTo>
                    <a:lnTo>
                      <a:pt x="772" y="4270"/>
                    </a:lnTo>
                    <a:lnTo>
                      <a:pt x="828" y="4458"/>
                    </a:lnTo>
                    <a:lnTo>
                      <a:pt x="922" y="4665"/>
                    </a:lnTo>
                    <a:lnTo>
                      <a:pt x="1016" y="4834"/>
                    </a:lnTo>
                    <a:lnTo>
                      <a:pt x="1110" y="5022"/>
                    </a:lnTo>
                    <a:lnTo>
                      <a:pt x="1242" y="5192"/>
                    </a:lnTo>
                    <a:lnTo>
                      <a:pt x="1374" y="5342"/>
                    </a:lnTo>
                    <a:lnTo>
                      <a:pt x="1524" y="5455"/>
                    </a:lnTo>
                    <a:lnTo>
                      <a:pt x="1599" y="5492"/>
                    </a:lnTo>
                    <a:lnTo>
                      <a:pt x="1694" y="5511"/>
                    </a:lnTo>
                    <a:lnTo>
                      <a:pt x="1844" y="5511"/>
                    </a:lnTo>
                    <a:lnTo>
                      <a:pt x="1919" y="5474"/>
                    </a:lnTo>
                    <a:lnTo>
                      <a:pt x="1976" y="5417"/>
                    </a:lnTo>
                    <a:lnTo>
                      <a:pt x="2032" y="5304"/>
                    </a:lnTo>
                    <a:lnTo>
                      <a:pt x="2051" y="5173"/>
                    </a:lnTo>
                    <a:lnTo>
                      <a:pt x="2089" y="4684"/>
                    </a:lnTo>
                    <a:lnTo>
                      <a:pt x="2164" y="4195"/>
                    </a:lnTo>
                    <a:lnTo>
                      <a:pt x="2314" y="3254"/>
                    </a:lnTo>
                    <a:lnTo>
                      <a:pt x="2389" y="2765"/>
                    </a:lnTo>
                    <a:lnTo>
                      <a:pt x="2446" y="2295"/>
                    </a:lnTo>
                    <a:lnTo>
                      <a:pt x="2484" y="1787"/>
                    </a:lnTo>
                    <a:lnTo>
                      <a:pt x="2502" y="1279"/>
                    </a:lnTo>
                    <a:lnTo>
                      <a:pt x="2484" y="1148"/>
                    </a:lnTo>
                    <a:lnTo>
                      <a:pt x="2465" y="997"/>
                    </a:lnTo>
                    <a:lnTo>
                      <a:pt x="2427" y="865"/>
                    </a:lnTo>
                    <a:lnTo>
                      <a:pt x="2371" y="753"/>
                    </a:lnTo>
                    <a:lnTo>
                      <a:pt x="2295" y="640"/>
                    </a:lnTo>
                    <a:lnTo>
                      <a:pt x="2220" y="527"/>
                    </a:lnTo>
                    <a:lnTo>
                      <a:pt x="2126" y="414"/>
                    </a:lnTo>
                    <a:lnTo>
                      <a:pt x="2013" y="339"/>
                    </a:lnTo>
                    <a:lnTo>
                      <a:pt x="1788" y="188"/>
                    </a:lnTo>
                    <a:lnTo>
                      <a:pt x="1656" y="113"/>
                    </a:lnTo>
                    <a:lnTo>
                      <a:pt x="1543" y="57"/>
                    </a:lnTo>
                    <a:lnTo>
                      <a:pt x="1411" y="19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9"/>
              <p:cNvSpPr/>
              <p:nvPr/>
            </p:nvSpPr>
            <p:spPr>
              <a:xfrm>
                <a:off x="-2043084" y="62790"/>
                <a:ext cx="124399" cy="273933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512" fill="none" extrusionOk="0">
                    <a:moveTo>
                      <a:pt x="1" y="1185"/>
                    </a:moveTo>
                    <a:lnTo>
                      <a:pt x="1" y="1185"/>
                    </a:lnTo>
                    <a:lnTo>
                      <a:pt x="1" y="1185"/>
                    </a:lnTo>
                    <a:lnTo>
                      <a:pt x="114" y="1279"/>
                    </a:lnTo>
                    <a:lnTo>
                      <a:pt x="208" y="1392"/>
                    </a:lnTo>
                    <a:lnTo>
                      <a:pt x="302" y="1505"/>
                    </a:lnTo>
                    <a:lnTo>
                      <a:pt x="377" y="1618"/>
                    </a:lnTo>
                    <a:lnTo>
                      <a:pt x="433" y="1749"/>
                    </a:lnTo>
                    <a:lnTo>
                      <a:pt x="490" y="1881"/>
                    </a:lnTo>
                    <a:lnTo>
                      <a:pt x="527" y="2013"/>
                    </a:lnTo>
                    <a:lnTo>
                      <a:pt x="565" y="2163"/>
                    </a:lnTo>
                    <a:lnTo>
                      <a:pt x="565" y="2201"/>
                    </a:lnTo>
                    <a:lnTo>
                      <a:pt x="565" y="2201"/>
                    </a:lnTo>
                    <a:lnTo>
                      <a:pt x="603" y="2615"/>
                    </a:lnTo>
                    <a:lnTo>
                      <a:pt x="621" y="3028"/>
                    </a:lnTo>
                    <a:lnTo>
                      <a:pt x="659" y="3442"/>
                    </a:lnTo>
                    <a:lnTo>
                      <a:pt x="697" y="3856"/>
                    </a:lnTo>
                    <a:lnTo>
                      <a:pt x="697" y="3856"/>
                    </a:lnTo>
                    <a:lnTo>
                      <a:pt x="734" y="4063"/>
                    </a:lnTo>
                    <a:lnTo>
                      <a:pt x="772" y="4270"/>
                    </a:lnTo>
                    <a:lnTo>
                      <a:pt x="828" y="4458"/>
                    </a:lnTo>
                    <a:lnTo>
                      <a:pt x="922" y="4665"/>
                    </a:lnTo>
                    <a:lnTo>
                      <a:pt x="1016" y="4834"/>
                    </a:lnTo>
                    <a:lnTo>
                      <a:pt x="1110" y="5022"/>
                    </a:lnTo>
                    <a:lnTo>
                      <a:pt x="1242" y="5192"/>
                    </a:lnTo>
                    <a:lnTo>
                      <a:pt x="1374" y="5342"/>
                    </a:lnTo>
                    <a:lnTo>
                      <a:pt x="1374" y="5342"/>
                    </a:lnTo>
                    <a:lnTo>
                      <a:pt x="1524" y="5455"/>
                    </a:lnTo>
                    <a:lnTo>
                      <a:pt x="1599" y="5492"/>
                    </a:lnTo>
                    <a:lnTo>
                      <a:pt x="1694" y="5511"/>
                    </a:lnTo>
                    <a:lnTo>
                      <a:pt x="1769" y="5511"/>
                    </a:lnTo>
                    <a:lnTo>
                      <a:pt x="1844" y="5511"/>
                    </a:lnTo>
                    <a:lnTo>
                      <a:pt x="1919" y="5474"/>
                    </a:lnTo>
                    <a:lnTo>
                      <a:pt x="1976" y="5417"/>
                    </a:lnTo>
                    <a:lnTo>
                      <a:pt x="1976" y="5417"/>
                    </a:lnTo>
                    <a:lnTo>
                      <a:pt x="2032" y="5304"/>
                    </a:lnTo>
                    <a:lnTo>
                      <a:pt x="2051" y="5173"/>
                    </a:lnTo>
                    <a:lnTo>
                      <a:pt x="2051" y="5173"/>
                    </a:lnTo>
                    <a:lnTo>
                      <a:pt x="2089" y="4684"/>
                    </a:lnTo>
                    <a:lnTo>
                      <a:pt x="2164" y="4195"/>
                    </a:lnTo>
                    <a:lnTo>
                      <a:pt x="2314" y="3254"/>
                    </a:lnTo>
                    <a:lnTo>
                      <a:pt x="2389" y="2765"/>
                    </a:lnTo>
                    <a:lnTo>
                      <a:pt x="2446" y="2295"/>
                    </a:lnTo>
                    <a:lnTo>
                      <a:pt x="2484" y="1787"/>
                    </a:lnTo>
                    <a:lnTo>
                      <a:pt x="2502" y="1279"/>
                    </a:lnTo>
                    <a:lnTo>
                      <a:pt x="2502" y="1279"/>
                    </a:lnTo>
                    <a:lnTo>
                      <a:pt x="2484" y="1148"/>
                    </a:lnTo>
                    <a:lnTo>
                      <a:pt x="2465" y="997"/>
                    </a:lnTo>
                    <a:lnTo>
                      <a:pt x="2427" y="865"/>
                    </a:lnTo>
                    <a:lnTo>
                      <a:pt x="2371" y="753"/>
                    </a:lnTo>
                    <a:lnTo>
                      <a:pt x="2295" y="640"/>
                    </a:lnTo>
                    <a:lnTo>
                      <a:pt x="2220" y="527"/>
                    </a:lnTo>
                    <a:lnTo>
                      <a:pt x="2126" y="414"/>
                    </a:lnTo>
                    <a:lnTo>
                      <a:pt x="2013" y="339"/>
                    </a:lnTo>
                    <a:lnTo>
                      <a:pt x="2013" y="339"/>
                    </a:lnTo>
                    <a:lnTo>
                      <a:pt x="1788" y="188"/>
                    </a:lnTo>
                    <a:lnTo>
                      <a:pt x="1656" y="113"/>
                    </a:lnTo>
                    <a:lnTo>
                      <a:pt x="1543" y="57"/>
                    </a:lnTo>
                    <a:lnTo>
                      <a:pt x="1411" y="19"/>
                    </a:lnTo>
                    <a:lnTo>
                      <a:pt x="1299" y="0"/>
                    </a:lnTo>
                    <a:lnTo>
                      <a:pt x="1167" y="19"/>
                    </a:lnTo>
                    <a:lnTo>
                      <a:pt x="1054" y="57"/>
                    </a:lnTo>
                    <a:lnTo>
                      <a:pt x="1054" y="57"/>
                    </a:lnTo>
                    <a:lnTo>
                      <a:pt x="922" y="132"/>
                    </a:lnTo>
                    <a:lnTo>
                      <a:pt x="791" y="245"/>
                    </a:lnTo>
                    <a:lnTo>
                      <a:pt x="659" y="376"/>
                    </a:lnTo>
                    <a:lnTo>
                      <a:pt x="527" y="527"/>
                    </a:lnTo>
                    <a:lnTo>
                      <a:pt x="264" y="828"/>
                    </a:lnTo>
                    <a:lnTo>
                      <a:pt x="57" y="10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>
                <a:off x="-1975791" y="267499"/>
                <a:ext cx="67393" cy="99147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995" extrusionOk="0">
                    <a:moveTo>
                      <a:pt x="302" y="0"/>
                    </a:moveTo>
                    <a:lnTo>
                      <a:pt x="151" y="38"/>
                    </a:lnTo>
                    <a:lnTo>
                      <a:pt x="76" y="57"/>
                    </a:lnTo>
                    <a:lnTo>
                      <a:pt x="1" y="1938"/>
                    </a:lnTo>
                    <a:lnTo>
                      <a:pt x="57" y="1975"/>
                    </a:lnTo>
                    <a:lnTo>
                      <a:pt x="208" y="1994"/>
                    </a:lnTo>
                    <a:lnTo>
                      <a:pt x="546" y="1994"/>
                    </a:lnTo>
                    <a:lnTo>
                      <a:pt x="678" y="1975"/>
                    </a:lnTo>
                    <a:lnTo>
                      <a:pt x="791" y="1938"/>
                    </a:lnTo>
                    <a:lnTo>
                      <a:pt x="923" y="1862"/>
                    </a:lnTo>
                    <a:lnTo>
                      <a:pt x="1035" y="1787"/>
                    </a:lnTo>
                    <a:lnTo>
                      <a:pt x="1130" y="1693"/>
                    </a:lnTo>
                    <a:lnTo>
                      <a:pt x="1224" y="1562"/>
                    </a:lnTo>
                    <a:lnTo>
                      <a:pt x="1299" y="1392"/>
                    </a:lnTo>
                    <a:lnTo>
                      <a:pt x="1336" y="1204"/>
                    </a:lnTo>
                    <a:lnTo>
                      <a:pt x="1355" y="978"/>
                    </a:lnTo>
                    <a:lnTo>
                      <a:pt x="1355" y="753"/>
                    </a:lnTo>
                    <a:lnTo>
                      <a:pt x="1318" y="565"/>
                    </a:lnTo>
                    <a:lnTo>
                      <a:pt x="1261" y="395"/>
                    </a:lnTo>
                    <a:lnTo>
                      <a:pt x="1186" y="283"/>
                    </a:lnTo>
                    <a:lnTo>
                      <a:pt x="1092" y="170"/>
                    </a:lnTo>
                    <a:lnTo>
                      <a:pt x="979" y="94"/>
                    </a:lnTo>
                    <a:lnTo>
                      <a:pt x="866" y="57"/>
                    </a:lnTo>
                    <a:lnTo>
                      <a:pt x="753" y="19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9"/>
              <p:cNvSpPr/>
              <p:nvPr/>
            </p:nvSpPr>
            <p:spPr>
              <a:xfrm>
                <a:off x="-1955216" y="288074"/>
                <a:ext cx="29969" cy="57053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148" extrusionOk="0">
                    <a:moveTo>
                      <a:pt x="245" y="0"/>
                    </a:moveTo>
                    <a:lnTo>
                      <a:pt x="189" y="19"/>
                    </a:lnTo>
                    <a:lnTo>
                      <a:pt x="151" y="57"/>
                    </a:lnTo>
                    <a:lnTo>
                      <a:pt x="132" y="113"/>
                    </a:lnTo>
                    <a:lnTo>
                      <a:pt x="132" y="169"/>
                    </a:lnTo>
                    <a:lnTo>
                      <a:pt x="151" y="188"/>
                    </a:lnTo>
                    <a:lnTo>
                      <a:pt x="170" y="113"/>
                    </a:lnTo>
                    <a:lnTo>
                      <a:pt x="189" y="94"/>
                    </a:lnTo>
                    <a:lnTo>
                      <a:pt x="226" y="75"/>
                    </a:lnTo>
                    <a:lnTo>
                      <a:pt x="264" y="57"/>
                    </a:lnTo>
                    <a:lnTo>
                      <a:pt x="302" y="57"/>
                    </a:lnTo>
                    <a:lnTo>
                      <a:pt x="358" y="94"/>
                    </a:lnTo>
                    <a:lnTo>
                      <a:pt x="415" y="132"/>
                    </a:lnTo>
                    <a:lnTo>
                      <a:pt x="452" y="188"/>
                    </a:lnTo>
                    <a:lnTo>
                      <a:pt x="471" y="245"/>
                    </a:lnTo>
                    <a:lnTo>
                      <a:pt x="509" y="414"/>
                    </a:lnTo>
                    <a:lnTo>
                      <a:pt x="527" y="564"/>
                    </a:lnTo>
                    <a:lnTo>
                      <a:pt x="509" y="715"/>
                    </a:lnTo>
                    <a:lnTo>
                      <a:pt x="452" y="865"/>
                    </a:lnTo>
                    <a:lnTo>
                      <a:pt x="358" y="978"/>
                    </a:lnTo>
                    <a:lnTo>
                      <a:pt x="245" y="1072"/>
                    </a:lnTo>
                    <a:lnTo>
                      <a:pt x="151" y="1091"/>
                    </a:lnTo>
                    <a:lnTo>
                      <a:pt x="76" y="1072"/>
                    </a:lnTo>
                    <a:lnTo>
                      <a:pt x="1" y="1035"/>
                    </a:lnTo>
                    <a:lnTo>
                      <a:pt x="20" y="1054"/>
                    </a:lnTo>
                    <a:lnTo>
                      <a:pt x="38" y="1091"/>
                    </a:lnTo>
                    <a:lnTo>
                      <a:pt x="95" y="1129"/>
                    </a:lnTo>
                    <a:lnTo>
                      <a:pt x="151" y="1148"/>
                    </a:lnTo>
                    <a:lnTo>
                      <a:pt x="208" y="1148"/>
                    </a:lnTo>
                    <a:lnTo>
                      <a:pt x="245" y="1129"/>
                    </a:lnTo>
                    <a:lnTo>
                      <a:pt x="339" y="1091"/>
                    </a:lnTo>
                    <a:lnTo>
                      <a:pt x="396" y="1035"/>
                    </a:lnTo>
                    <a:lnTo>
                      <a:pt x="471" y="978"/>
                    </a:lnTo>
                    <a:lnTo>
                      <a:pt x="509" y="903"/>
                    </a:lnTo>
                    <a:lnTo>
                      <a:pt x="546" y="828"/>
                    </a:lnTo>
                    <a:lnTo>
                      <a:pt x="584" y="753"/>
                    </a:lnTo>
                    <a:lnTo>
                      <a:pt x="603" y="677"/>
                    </a:lnTo>
                    <a:lnTo>
                      <a:pt x="603" y="583"/>
                    </a:lnTo>
                    <a:lnTo>
                      <a:pt x="603" y="489"/>
                    </a:lnTo>
                    <a:lnTo>
                      <a:pt x="603" y="395"/>
                    </a:lnTo>
                    <a:lnTo>
                      <a:pt x="565" y="301"/>
                    </a:lnTo>
                    <a:lnTo>
                      <a:pt x="546" y="207"/>
                    </a:lnTo>
                    <a:lnTo>
                      <a:pt x="509" y="132"/>
                    </a:lnTo>
                    <a:lnTo>
                      <a:pt x="452" y="75"/>
                    </a:lnTo>
                    <a:lnTo>
                      <a:pt x="396" y="19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D17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9"/>
              <p:cNvSpPr/>
              <p:nvPr/>
            </p:nvSpPr>
            <p:spPr>
              <a:xfrm>
                <a:off x="-2365580" y="-775"/>
                <a:ext cx="381447" cy="179507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3612" extrusionOk="0">
                    <a:moveTo>
                      <a:pt x="5869" y="0"/>
                    </a:moveTo>
                    <a:lnTo>
                      <a:pt x="5587" y="19"/>
                    </a:lnTo>
                    <a:lnTo>
                      <a:pt x="5305" y="75"/>
                    </a:lnTo>
                    <a:lnTo>
                      <a:pt x="5023" y="132"/>
                    </a:lnTo>
                    <a:lnTo>
                      <a:pt x="4759" y="226"/>
                    </a:lnTo>
                    <a:lnTo>
                      <a:pt x="4233" y="395"/>
                    </a:lnTo>
                    <a:lnTo>
                      <a:pt x="3932" y="489"/>
                    </a:lnTo>
                    <a:lnTo>
                      <a:pt x="3631" y="602"/>
                    </a:lnTo>
                    <a:lnTo>
                      <a:pt x="3462" y="640"/>
                    </a:lnTo>
                    <a:lnTo>
                      <a:pt x="3311" y="677"/>
                    </a:lnTo>
                    <a:lnTo>
                      <a:pt x="3161" y="696"/>
                    </a:lnTo>
                    <a:lnTo>
                      <a:pt x="2991" y="696"/>
                    </a:lnTo>
                    <a:lnTo>
                      <a:pt x="2784" y="659"/>
                    </a:lnTo>
                    <a:lnTo>
                      <a:pt x="2559" y="621"/>
                    </a:lnTo>
                    <a:lnTo>
                      <a:pt x="2352" y="565"/>
                    </a:lnTo>
                    <a:lnTo>
                      <a:pt x="2164" y="489"/>
                    </a:lnTo>
                    <a:lnTo>
                      <a:pt x="1957" y="414"/>
                    </a:lnTo>
                    <a:lnTo>
                      <a:pt x="1750" y="358"/>
                    </a:lnTo>
                    <a:lnTo>
                      <a:pt x="1524" y="320"/>
                    </a:lnTo>
                    <a:lnTo>
                      <a:pt x="1204" y="320"/>
                    </a:lnTo>
                    <a:lnTo>
                      <a:pt x="1110" y="358"/>
                    </a:lnTo>
                    <a:lnTo>
                      <a:pt x="998" y="395"/>
                    </a:lnTo>
                    <a:lnTo>
                      <a:pt x="904" y="452"/>
                    </a:lnTo>
                    <a:lnTo>
                      <a:pt x="828" y="508"/>
                    </a:lnTo>
                    <a:lnTo>
                      <a:pt x="753" y="583"/>
                    </a:lnTo>
                    <a:lnTo>
                      <a:pt x="678" y="659"/>
                    </a:lnTo>
                    <a:lnTo>
                      <a:pt x="621" y="753"/>
                    </a:lnTo>
                    <a:lnTo>
                      <a:pt x="584" y="847"/>
                    </a:lnTo>
                    <a:lnTo>
                      <a:pt x="584" y="960"/>
                    </a:lnTo>
                    <a:lnTo>
                      <a:pt x="584" y="1054"/>
                    </a:lnTo>
                    <a:lnTo>
                      <a:pt x="621" y="1148"/>
                    </a:lnTo>
                    <a:lnTo>
                      <a:pt x="659" y="1223"/>
                    </a:lnTo>
                    <a:lnTo>
                      <a:pt x="715" y="1298"/>
                    </a:lnTo>
                    <a:lnTo>
                      <a:pt x="791" y="1354"/>
                    </a:lnTo>
                    <a:lnTo>
                      <a:pt x="876" y="1406"/>
                    </a:lnTo>
                    <a:lnTo>
                      <a:pt x="876" y="1406"/>
                    </a:lnTo>
                    <a:lnTo>
                      <a:pt x="828" y="1392"/>
                    </a:lnTo>
                    <a:lnTo>
                      <a:pt x="715" y="1354"/>
                    </a:lnTo>
                    <a:lnTo>
                      <a:pt x="584" y="1354"/>
                    </a:lnTo>
                    <a:lnTo>
                      <a:pt x="471" y="1392"/>
                    </a:lnTo>
                    <a:lnTo>
                      <a:pt x="358" y="1430"/>
                    </a:lnTo>
                    <a:lnTo>
                      <a:pt x="245" y="1505"/>
                    </a:lnTo>
                    <a:lnTo>
                      <a:pt x="151" y="1580"/>
                    </a:lnTo>
                    <a:lnTo>
                      <a:pt x="76" y="1693"/>
                    </a:lnTo>
                    <a:lnTo>
                      <a:pt x="38" y="1806"/>
                    </a:lnTo>
                    <a:lnTo>
                      <a:pt x="1" y="1938"/>
                    </a:lnTo>
                    <a:lnTo>
                      <a:pt x="1" y="2069"/>
                    </a:lnTo>
                    <a:lnTo>
                      <a:pt x="38" y="2182"/>
                    </a:lnTo>
                    <a:lnTo>
                      <a:pt x="76" y="2295"/>
                    </a:lnTo>
                    <a:lnTo>
                      <a:pt x="151" y="2408"/>
                    </a:lnTo>
                    <a:lnTo>
                      <a:pt x="226" y="2502"/>
                    </a:lnTo>
                    <a:lnTo>
                      <a:pt x="339" y="2577"/>
                    </a:lnTo>
                    <a:lnTo>
                      <a:pt x="452" y="2615"/>
                    </a:lnTo>
                    <a:lnTo>
                      <a:pt x="523" y="2626"/>
                    </a:lnTo>
                    <a:lnTo>
                      <a:pt x="523" y="2626"/>
                    </a:lnTo>
                    <a:lnTo>
                      <a:pt x="471" y="2652"/>
                    </a:lnTo>
                    <a:lnTo>
                      <a:pt x="414" y="2709"/>
                    </a:lnTo>
                    <a:lnTo>
                      <a:pt x="358" y="2784"/>
                    </a:lnTo>
                    <a:lnTo>
                      <a:pt x="339" y="2878"/>
                    </a:lnTo>
                    <a:lnTo>
                      <a:pt x="339" y="2953"/>
                    </a:lnTo>
                    <a:lnTo>
                      <a:pt x="358" y="3047"/>
                    </a:lnTo>
                    <a:lnTo>
                      <a:pt x="396" y="3123"/>
                    </a:lnTo>
                    <a:lnTo>
                      <a:pt x="490" y="3273"/>
                    </a:lnTo>
                    <a:lnTo>
                      <a:pt x="621" y="3386"/>
                    </a:lnTo>
                    <a:lnTo>
                      <a:pt x="697" y="3423"/>
                    </a:lnTo>
                    <a:lnTo>
                      <a:pt x="791" y="3461"/>
                    </a:lnTo>
                    <a:lnTo>
                      <a:pt x="998" y="3536"/>
                    </a:lnTo>
                    <a:lnTo>
                      <a:pt x="1204" y="3593"/>
                    </a:lnTo>
                    <a:lnTo>
                      <a:pt x="1430" y="3612"/>
                    </a:lnTo>
                    <a:lnTo>
                      <a:pt x="1656" y="3612"/>
                    </a:lnTo>
                    <a:lnTo>
                      <a:pt x="1882" y="3593"/>
                    </a:lnTo>
                    <a:lnTo>
                      <a:pt x="2107" y="3555"/>
                    </a:lnTo>
                    <a:lnTo>
                      <a:pt x="2333" y="3499"/>
                    </a:lnTo>
                    <a:lnTo>
                      <a:pt x="2540" y="3442"/>
                    </a:lnTo>
                    <a:lnTo>
                      <a:pt x="2954" y="3273"/>
                    </a:lnTo>
                    <a:lnTo>
                      <a:pt x="3367" y="3085"/>
                    </a:lnTo>
                    <a:lnTo>
                      <a:pt x="3781" y="2916"/>
                    </a:lnTo>
                    <a:lnTo>
                      <a:pt x="4195" y="2746"/>
                    </a:lnTo>
                    <a:lnTo>
                      <a:pt x="4684" y="2558"/>
                    </a:lnTo>
                    <a:lnTo>
                      <a:pt x="4947" y="2483"/>
                    </a:lnTo>
                    <a:lnTo>
                      <a:pt x="5230" y="2408"/>
                    </a:lnTo>
                    <a:lnTo>
                      <a:pt x="5512" y="2333"/>
                    </a:lnTo>
                    <a:lnTo>
                      <a:pt x="5794" y="2314"/>
                    </a:lnTo>
                    <a:lnTo>
                      <a:pt x="6038" y="2314"/>
                    </a:lnTo>
                    <a:lnTo>
                      <a:pt x="6151" y="2333"/>
                    </a:lnTo>
                    <a:lnTo>
                      <a:pt x="6264" y="2370"/>
                    </a:lnTo>
                    <a:lnTo>
                      <a:pt x="6415" y="2427"/>
                    </a:lnTo>
                    <a:lnTo>
                      <a:pt x="6565" y="2521"/>
                    </a:lnTo>
                    <a:lnTo>
                      <a:pt x="6809" y="2728"/>
                    </a:lnTo>
                    <a:lnTo>
                      <a:pt x="6922" y="2822"/>
                    </a:lnTo>
                    <a:lnTo>
                      <a:pt x="7016" y="2878"/>
                    </a:lnTo>
                    <a:lnTo>
                      <a:pt x="7110" y="2916"/>
                    </a:lnTo>
                    <a:lnTo>
                      <a:pt x="7167" y="2916"/>
                    </a:lnTo>
                    <a:lnTo>
                      <a:pt x="7204" y="2897"/>
                    </a:lnTo>
                    <a:lnTo>
                      <a:pt x="7374" y="2784"/>
                    </a:lnTo>
                    <a:lnTo>
                      <a:pt x="7487" y="2652"/>
                    </a:lnTo>
                    <a:lnTo>
                      <a:pt x="7581" y="2483"/>
                    </a:lnTo>
                    <a:lnTo>
                      <a:pt x="7637" y="2314"/>
                    </a:lnTo>
                    <a:lnTo>
                      <a:pt x="7637" y="2126"/>
                    </a:lnTo>
                    <a:lnTo>
                      <a:pt x="7637" y="1938"/>
                    </a:lnTo>
                    <a:lnTo>
                      <a:pt x="7637" y="1749"/>
                    </a:lnTo>
                    <a:lnTo>
                      <a:pt x="7599" y="1561"/>
                    </a:lnTo>
                    <a:lnTo>
                      <a:pt x="7656" y="1449"/>
                    </a:lnTo>
                    <a:lnTo>
                      <a:pt x="7675" y="1354"/>
                    </a:lnTo>
                    <a:lnTo>
                      <a:pt x="7675" y="1242"/>
                    </a:lnTo>
                    <a:lnTo>
                      <a:pt x="7637" y="1129"/>
                    </a:lnTo>
                    <a:lnTo>
                      <a:pt x="7599" y="1016"/>
                    </a:lnTo>
                    <a:lnTo>
                      <a:pt x="7524" y="903"/>
                    </a:lnTo>
                    <a:lnTo>
                      <a:pt x="7449" y="790"/>
                    </a:lnTo>
                    <a:lnTo>
                      <a:pt x="7355" y="696"/>
                    </a:lnTo>
                    <a:lnTo>
                      <a:pt x="7148" y="489"/>
                    </a:lnTo>
                    <a:lnTo>
                      <a:pt x="6904" y="301"/>
                    </a:lnTo>
                    <a:lnTo>
                      <a:pt x="6640" y="170"/>
                    </a:lnTo>
                    <a:lnTo>
                      <a:pt x="6396" y="57"/>
                    </a:lnTo>
                    <a:lnTo>
                      <a:pt x="6264" y="38"/>
                    </a:lnTo>
                    <a:lnTo>
                      <a:pt x="6132" y="19"/>
                    </a:lnTo>
                    <a:lnTo>
                      <a:pt x="586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9"/>
              <p:cNvSpPr/>
              <p:nvPr/>
            </p:nvSpPr>
            <p:spPr>
              <a:xfrm>
                <a:off x="-2365580" y="-775"/>
                <a:ext cx="381447" cy="179507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3612" fill="none" extrusionOk="0">
                    <a:moveTo>
                      <a:pt x="7599" y="1561"/>
                    </a:moveTo>
                    <a:lnTo>
                      <a:pt x="7599" y="1561"/>
                    </a:lnTo>
                    <a:lnTo>
                      <a:pt x="7656" y="1449"/>
                    </a:lnTo>
                    <a:lnTo>
                      <a:pt x="7675" y="1354"/>
                    </a:lnTo>
                    <a:lnTo>
                      <a:pt x="7675" y="1242"/>
                    </a:lnTo>
                    <a:lnTo>
                      <a:pt x="7637" y="1129"/>
                    </a:lnTo>
                    <a:lnTo>
                      <a:pt x="7599" y="1016"/>
                    </a:lnTo>
                    <a:lnTo>
                      <a:pt x="7524" y="903"/>
                    </a:lnTo>
                    <a:lnTo>
                      <a:pt x="7449" y="790"/>
                    </a:lnTo>
                    <a:lnTo>
                      <a:pt x="7355" y="696"/>
                    </a:lnTo>
                    <a:lnTo>
                      <a:pt x="7148" y="489"/>
                    </a:lnTo>
                    <a:lnTo>
                      <a:pt x="6904" y="301"/>
                    </a:lnTo>
                    <a:lnTo>
                      <a:pt x="6640" y="170"/>
                    </a:lnTo>
                    <a:lnTo>
                      <a:pt x="6396" y="57"/>
                    </a:lnTo>
                    <a:lnTo>
                      <a:pt x="6396" y="57"/>
                    </a:lnTo>
                    <a:lnTo>
                      <a:pt x="6264" y="38"/>
                    </a:lnTo>
                    <a:lnTo>
                      <a:pt x="6132" y="19"/>
                    </a:lnTo>
                    <a:lnTo>
                      <a:pt x="5869" y="0"/>
                    </a:lnTo>
                    <a:lnTo>
                      <a:pt x="5587" y="19"/>
                    </a:lnTo>
                    <a:lnTo>
                      <a:pt x="5305" y="75"/>
                    </a:lnTo>
                    <a:lnTo>
                      <a:pt x="5023" y="132"/>
                    </a:lnTo>
                    <a:lnTo>
                      <a:pt x="4759" y="226"/>
                    </a:lnTo>
                    <a:lnTo>
                      <a:pt x="4233" y="395"/>
                    </a:lnTo>
                    <a:lnTo>
                      <a:pt x="4233" y="395"/>
                    </a:lnTo>
                    <a:lnTo>
                      <a:pt x="3932" y="489"/>
                    </a:lnTo>
                    <a:lnTo>
                      <a:pt x="3631" y="602"/>
                    </a:lnTo>
                    <a:lnTo>
                      <a:pt x="3462" y="640"/>
                    </a:lnTo>
                    <a:lnTo>
                      <a:pt x="3311" y="677"/>
                    </a:lnTo>
                    <a:lnTo>
                      <a:pt x="3161" y="696"/>
                    </a:lnTo>
                    <a:lnTo>
                      <a:pt x="2991" y="696"/>
                    </a:lnTo>
                    <a:lnTo>
                      <a:pt x="2991" y="696"/>
                    </a:lnTo>
                    <a:lnTo>
                      <a:pt x="2784" y="659"/>
                    </a:lnTo>
                    <a:lnTo>
                      <a:pt x="2559" y="621"/>
                    </a:lnTo>
                    <a:lnTo>
                      <a:pt x="2352" y="565"/>
                    </a:lnTo>
                    <a:lnTo>
                      <a:pt x="2164" y="489"/>
                    </a:lnTo>
                    <a:lnTo>
                      <a:pt x="2164" y="489"/>
                    </a:lnTo>
                    <a:lnTo>
                      <a:pt x="1957" y="414"/>
                    </a:lnTo>
                    <a:lnTo>
                      <a:pt x="1750" y="358"/>
                    </a:lnTo>
                    <a:lnTo>
                      <a:pt x="1524" y="320"/>
                    </a:lnTo>
                    <a:lnTo>
                      <a:pt x="1317" y="320"/>
                    </a:lnTo>
                    <a:lnTo>
                      <a:pt x="1317" y="320"/>
                    </a:lnTo>
                    <a:lnTo>
                      <a:pt x="1204" y="320"/>
                    </a:lnTo>
                    <a:lnTo>
                      <a:pt x="1110" y="358"/>
                    </a:lnTo>
                    <a:lnTo>
                      <a:pt x="998" y="395"/>
                    </a:lnTo>
                    <a:lnTo>
                      <a:pt x="904" y="452"/>
                    </a:lnTo>
                    <a:lnTo>
                      <a:pt x="828" y="508"/>
                    </a:lnTo>
                    <a:lnTo>
                      <a:pt x="753" y="583"/>
                    </a:lnTo>
                    <a:lnTo>
                      <a:pt x="678" y="659"/>
                    </a:lnTo>
                    <a:lnTo>
                      <a:pt x="621" y="753"/>
                    </a:lnTo>
                    <a:lnTo>
                      <a:pt x="621" y="753"/>
                    </a:lnTo>
                    <a:lnTo>
                      <a:pt x="584" y="847"/>
                    </a:lnTo>
                    <a:lnTo>
                      <a:pt x="584" y="960"/>
                    </a:lnTo>
                    <a:lnTo>
                      <a:pt x="584" y="1054"/>
                    </a:lnTo>
                    <a:lnTo>
                      <a:pt x="621" y="1148"/>
                    </a:lnTo>
                    <a:lnTo>
                      <a:pt x="659" y="1223"/>
                    </a:lnTo>
                    <a:lnTo>
                      <a:pt x="715" y="1298"/>
                    </a:lnTo>
                    <a:lnTo>
                      <a:pt x="791" y="1354"/>
                    </a:lnTo>
                    <a:lnTo>
                      <a:pt x="885" y="1411"/>
                    </a:lnTo>
                    <a:lnTo>
                      <a:pt x="885" y="1411"/>
                    </a:lnTo>
                    <a:lnTo>
                      <a:pt x="960" y="1430"/>
                    </a:lnTo>
                    <a:lnTo>
                      <a:pt x="960" y="1430"/>
                    </a:lnTo>
                    <a:lnTo>
                      <a:pt x="828" y="1392"/>
                    </a:lnTo>
                    <a:lnTo>
                      <a:pt x="715" y="1354"/>
                    </a:lnTo>
                    <a:lnTo>
                      <a:pt x="584" y="1354"/>
                    </a:lnTo>
                    <a:lnTo>
                      <a:pt x="471" y="1392"/>
                    </a:lnTo>
                    <a:lnTo>
                      <a:pt x="358" y="1430"/>
                    </a:lnTo>
                    <a:lnTo>
                      <a:pt x="245" y="1505"/>
                    </a:lnTo>
                    <a:lnTo>
                      <a:pt x="151" y="1580"/>
                    </a:lnTo>
                    <a:lnTo>
                      <a:pt x="76" y="1693"/>
                    </a:lnTo>
                    <a:lnTo>
                      <a:pt x="76" y="1693"/>
                    </a:lnTo>
                    <a:lnTo>
                      <a:pt x="38" y="1806"/>
                    </a:lnTo>
                    <a:lnTo>
                      <a:pt x="1" y="1938"/>
                    </a:lnTo>
                    <a:lnTo>
                      <a:pt x="1" y="2069"/>
                    </a:lnTo>
                    <a:lnTo>
                      <a:pt x="38" y="2182"/>
                    </a:lnTo>
                    <a:lnTo>
                      <a:pt x="76" y="2295"/>
                    </a:lnTo>
                    <a:lnTo>
                      <a:pt x="151" y="2408"/>
                    </a:lnTo>
                    <a:lnTo>
                      <a:pt x="226" y="2502"/>
                    </a:lnTo>
                    <a:lnTo>
                      <a:pt x="339" y="2577"/>
                    </a:lnTo>
                    <a:lnTo>
                      <a:pt x="339" y="2577"/>
                    </a:lnTo>
                    <a:lnTo>
                      <a:pt x="452" y="2615"/>
                    </a:lnTo>
                    <a:lnTo>
                      <a:pt x="565" y="2634"/>
                    </a:lnTo>
                    <a:lnTo>
                      <a:pt x="678" y="2652"/>
                    </a:lnTo>
                    <a:lnTo>
                      <a:pt x="791" y="2634"/>
                    </a:lnTo>
                    <a:lnTo>
                      <a:pt x="791" y="2634"/>
                    </a:lnTo>
                    <a:lnTo>
                      <a:pt x="715" y="2596"/>
                    </a:lnTo>
                    <a:lnTo>
                      <a:pt x="621" y="2596"/>
                    </a:lnTo>
                    <a:lnTo>
                      <a:pt x="546" y="2615"/>
                    </a:lnTo>
                    <a:lnTo>
                      <a:pt x="471" y="2652"/>
                    </a:lnTo>
                    <a:lnTo>
                      <a:pt x="414" y="2709"/>
                    </a:lnTo>
                    <a:lnTo>
                      <a:pt x="358" y="2784"/>
                    </a:lnTo>
                    <a:lnTo>
                      <a:pt x="339" y="2878"/>
                    </a:lnTo>
                    <a:lnTo>
                      <a:pt x="339" y="2953"/>
                    </a:lnTo>
                    <a:lnTo>
                      <a:pt x="339" y="2953"/>
                    </a:lnTo>
                    <a:lnTo>
                      <a:pt x="358" y="3047"/>
                    </a:lnTo>
                    <a:lnTo>
                      <a:pt x="396" y="3123"/>
                    </a:lnTo>
                    <a:lnTo>
                      <a:pt x="490" y="3273"/>
                    </a:lnTo>
                    <a:lnTo>
                      <a:pt x="621" y="3386"/>
                    </a:lnTo>
                    <a:lnTo>
                      <a:pt x="697" y="3423"/>
                    </a:lnTo>
                    <a:lnTo>
                      <a:pt x="791" y="3461"/>
                    </a:lnTo>
                    <a:lnTo>
                      <a:pt x="791" y="3461"/>
                    </a:lnTo>
                    <a:lnTo>
                      <a:pt x="998" y="3536"/>
                    </a:lnTo>
                    <a:lnTo>
                      <a:pt x="1204" y="3593"/>
                    </a:lnTo>
                    <a:lnTo>
                      <a:pt x="1430" y="3612"/>
                    </a:lnTo>
                    <a:lnTo>
                      <a:pt x="1656" y="3612"/>
                    </a:lnTo>
                    <a:lnTo>
                      <a:pt x="1882" y="3593"/>
                    </a:lnTo>
                    <a:lnTo>
                      <a:pt x="2107" y="3555"/>
                    </a:lnTo>
                    <a:lnTo>
                      <a:pt x="2333" y="3499"/>
                    </a:lnTo>
                    <a:lnTo>
                      <a:pt x="2540" y="3442"/>
                    </a:lnTo>
                    <a:lnTo>
                      <a:pt x="2540" y="3442"/>
                    </a:lnTo>
                    <a:lnTo>
                      <a:pt x="2954" y="3273"/>
                    </a:lnTo>
                    <a:lnTo>
                      <a:pt x="3367" y="3085"/>
                    </a:lnTo>
                    <a:lnTo>
                      <a:pt x="3781" y="2916"/>
                    </a:lnTo>
                    <a:lnTo>
                      <a:pt x="4195" y="2746"/>
                    </a:lnTo>
                    <a:lnTo>
                      <a:pt x="4195" y="2746"/>
                    </a:lnTo>
                    <a:lnTo>
                      <a:pt x="4684" y="2558"/>
                    </a:lnTo>
                    <a:lnTo>
                      <a:pt x="4947" y="2483"/>
                    </a:lnTo>
                    <a:lnTo>
                      <a:pt x="5230" y="2408"/>
                    </a:lnTo>
                    <a:lnTo>
                      <a:pt x="5512" y="2333"/>
                    </a:lnTo>
                    <a:lnTo>
                      <a:pt x="5794" y="2314"/>
                    </a:lnTo>
                    <a:lnTo>
                      <a:pt x="6038" y="2314"/>
                    </a:lnTo>
                    <a:lnTo>
                      <a:pt x="6151" y="2333"/>
                    </a:lnTo>
                    <a:lnTo>
                      <a:pt x="6264" y="2370"/>
                    </a:lnTo>
                    <a:lnTo>
                      <a:pt x="6264" y="2370"/>
                    </a:lnTo>
                    <a:lnTo>
                      <a:pt x="6415" y="2427"/>
                    </a:lnTo>
                    <a:lnTo>
                      <a:pt x="6565" y="2521"/>
                    </a:lnTo>
                    <a:lnTo>
                      <a:pt x="6809" y="2728"/>
                    </a:lnTo>
                    <a:lnTo>
                      <a:pt x="6922" y="2822"/>
                    </a:lnTo>
                    <a:lnTo>
                      <a:pt x="7016" y="2878"/>
                    </a:lnTo>
                    <a:lnTo>
                      <a:pt x="7110" y="2916"/>
                    </a:lnTo>
                    <a:lnTo>
                      <a:pt x="7167" y="2916"/>
                    </a:lnTo>
                    <a:lnTo>
                      <a:pt x="7204" y="2897"/>
                    </a:lnTo>
                    <a:lnTo>
                      <a:pt x="7204" y="2897"/>
                    </a:lnTo>
                    <a:lnTo>
                      <a:pt x="7374" y="2784"/>
                    </a:lnTo>
                    <a:lnTo>
                      <a:pt x="7487" y="2652"/>
                    </a:lnTo>
                    <a:lnTo>
                      <a:pt x="7581" y="2483"/>
                    </a:lnTo>
                    <a:lnTo>
                      <a:pt x="7637" y="2314"/>
                    </a:lnTo>
                    <a:lnTo>
                      <a:pt x="7637" y="2314"/>
                    </a:lnTo>
                    <a:lnTo>
                      <a:pt x="7637" y="2126"/>
                    </a:lnTo>
                    <a:lnTo>
                      <a:pt x="7637" y="1938"/>
                    </a:lnTo>
                    <a:lnTo>
                      <a:pt x="7637" y="1749"/>
                    </a:lnTo>
                    <a:lnTo>
                      <a:pt x="7599" y="156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9"/>
              <p:cNvSpPr/>
              <p:nvPr/>
            </p:nvSpPr>
            <p:spPr>
              <a:xfrm>
                <a:off x="-2326318" y="16967"/>
                <a:ext cx="323497" cy="97258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957" extrusionOk="0">
                    <a:moveTo>
                      <a:pt x="5117" y="1"/>
                    </a:moveTo>
                    <a:lnTo>
                      <a:pt x="4947" y="19"/>
                    </a:lnTo>
                    <a:lnTo>
                      <a:pt x="4740" y="57"/>
                    </a:lnTo>
                    <a:lnTo>
                      <a:pt x="4534" y="113"/>
                    </a:lnTo>
                    <a:lnTo>
                      <a:pt x="4346" y="170"/>
                    </a:lnTo>
                    <a:lnTo>
                      <a:pt x="4157" y="264"/>
                    </a:lnTo>
                    <a:lnTo>
                      <a:pt x="3969" y="358"/>
                    </a:lnTo>
                    <a:lnTo>
                      <a:pt x="3800" y="471"/>
                    </a:lnTo>
                    <a:lnTo>
                      <a:pt x="3631" y="584"/>
                    </a:lnTo>
                    <a:lnTo>
                      <a:pt x="3461" y="734"/>
                    </a:lnTo>
                    <a:lnTo>
                      <a:pt x="2841" y="1280"/>
                    </a:lnTo>
                    <a:lnTo>
                      <a:pt x="2521" y="1524"/>
                    </a:lnTo>
                    <a:lnTo>
                      <a:pt x="2371" y="1618"/>
                    </a:lnTo>
                    <a:lnTo>
                      <a:pt x="2201" y="1712"/>
                    </a:lnTo>
                    <a:lnTo>
                      <a:pt x="2051" y="1769"/>
                    </a:lnTo>
                    <a:lnTo>
                      <a:pt x="1900" y="1806"/>
                    </a:lnTo>
                    <a:lnTo>
                      <a:pt x="1731" y="1844"/>
                    </a:lnTo>
                    <a:lnTo>
                      <a:pt x="1581" y="1863"/>
                    </a:lnTo>
                    <a:lnTo>
                      <a:pt x="1411" y="1844"/>
                    </a:lnTo>
                    <a:lnTo>
                      <a:pt x="1261" y="1825"/>
                    </a:lnTo>
                    <a:lnTo>
                      <a:pt x="1110" y="1806"/>
                    </a:lnTo>
                    <a:lnTo>
                      <a:pt x="941" y="1750"/>
                    </a:lnTo>
                    <a:lnTo>
                      <a:pt x="753" y="1675"/>
                    </a:lnTo>
                    <a:lnTo>
                      <a:pt x="546" y="1562"/>
                    </a:lnTo>
                    <a:lnTo>
                      <a:pt x="377" y="1430"/>
                    </a:lnTo>
                    <a:lnTo>
                      <a:pt x="208" y="1280"/>
                    </a:lnTo>
                    <a:lnTo>
                      <a:pt x="57" y="1092"/>
                    </a:lnTo>
                    <a:lnTo>
                      <a:pt x="1" y="1035"/>
                    </a:lnTo>
                    <a:lnTo>
                      <a:pt x="38" y="1110"/>
                    </a:lnTo>
                    <a:lnTo>
                      <a:pt x="95" y="1223"/>
                    </a:lnTo>
                    <a:lnTo>
                      <a:pt x="170" y="1317"/>
                    </a:lnTo>
                    <a:lnTo>
                      <a:pt x="320" y="1487"/>
                    </a:lnTo>
                    <a:lnTo>
                      <a:pt x="508" y="1637"/>
                    </a:lnTo>
                    <a:lnTo>
                      <a:pt x="697" y="1750"/>
                    </a:lnTo>
                    <a:lnTo>
                      <a:pt x="903" y="1844"/>
                    </a:lnTo>
                    <a:lnTo>
                      <a:pt x="1073" y="1900"/>
                    </a:lnTo>
                    <a:lnTo>
                      <a:pt x="1242" y="1938"/>
                    </a:lnTo>
                    <a:lnTo>
                      <a:pt x="1411" y="1957"/>
                    </a:lnTo>
                    <a:lnTo>
                      <a:pt x="1750" y="1957"/>
                    </a:lnTo>
                    <a:lnTo>
                      <a:pt x="1919" y="1919"/>
                    </a:lnTo>
                    <a:lnTo>
                      <a:pt x="2088" y="1882"/>
                    </a:lnTo>
                    <a:lnTo>
                      <a:pt x="2239" y="1825"/>
                    </a:lnTo>
                    <a:lnTo>
                      <a:pt x="2427" y="1731"/>
                    </a:lnTo>
                    <a:lnTo>
                      <a:pt x="2596" y="1618"/>
                    </a:lnTo>
                    <a:lnTo>
                      <a:pt x="2747" y="1505"/>
                    </a:lnTo>
                    <a:lnTo>
                      <a:pt x="2916" y="1374"/>
                    </a:lnTo>
                    <a:lnTo>
                      <a:pt x="3236" y="1110"/>
                    </a:lnTo>
                    <a:lnTo>
                      <a:pt x="3556" y="828"/>
                    </a:lnTo>
                    <a:lnTo>
                      <a:pt x="3706" y="697"/>
                    </a:lnTo>
                    <a:lnTo>
                      <a:pt x="3856" y="565"/>
                    </a:lnTo>
                    <a:lnTo>
                      <a:pt x="4026" y="471"/>
                    </a:lnTo>
                    <a:lnTo>
                      <a:pt x="4214" y="377"/>
                    </a:lnTo>
                    <a:lnTo>
                      <a:pt x="4383" y="283"/>
                    </a:lnTo>
                    <a:lnTo>
                      <a:pt x="4571" y="226"/>
                    </a:lnTo>
                    <a:lnTo>
                      <a:pt x="4778" y="170"/>
                    </a:lnTo>
                    <a:lnTo>
                      <a:pt x="4966" y="132"/>
                    </a:lnTo>
                    <a:lnTo>
                      <a:pt x="5135" y="113"/>
                    </a:lnTo>
                    <a:lnTo>
                      <a:pt x="5286" y="132"/>
                    </a:lnTo>
                    <a:lnTo>
                      <a:pt x="5436" y="151"/>
                    </a:lnTo>
                    <a:lnTo>
                      <a:pt x="5606" y="189"/>
                    </a:lnTo>
                    <a:lnTo>
                      <a:pt x="5737" y="245"/>
                    </a:lnTo>
                    <a:lnTo>
                      <a:pt x="5888" y="320"/>
                    </a:lnTo>
                    <a:lnTo>
                      <a:pt x="6019" y="414"/>
                    </a:lnTo>
                    <a:lnTo>
                      <a:pt x="6132" y="508"/>
                    </a:lnTo>
                    <a:lnTo>
                      <a:pt x="6283" y="697"/>
                    </a:lnTo>
                    <a:lnTo>
                      <a:pt x="6377" y="885"/>
                    </a:lnTo>
                    <a:lnTo>
                      <a:pt x="6433" y="1092"/>
                    </a:lnTo>
                    <a:lnTo>
                      <a:pt x="6452" y="1298"/>
                    </a:lnTo>
                    <a:lnTo>
                      <a:pt x="6433" y="1468"/>
                    </a:lnTo>
                    <a:lnTo>
                      <a:pt x="6414" y="1618"/>
                    </a:lnTo>
                    <a:lnTo>
                      <a:pt x="6452" y="1543"/>
                    </a:lnTo>
                    <a:lnTo>
                      <a:pt x="6490" y="1430"/>
                    </a:lnTo>
                    <a:lnTo>
                      <a:pt x="6509" y="1298"/>
                    </a:lnTo>
                    <a:lnTo>
                      <a:pt x="6509" y="1186"/>
                    </a:lnTo>
                    <a:lnTo>
                      <a:pt x="6490" y="1073"/>
                    </a:lnTo>
                    <a:lnTo>
                      <a:pt x="6471" y="960"/>
                    </a:lnTo>
                    <a:lnTo>
                      <a:pt x="6452" y="847"/>
                    </a:lnTo>
                    <a:lnTo>
                      <a:pt x="6396" y="734"/>
                    </a:lnTo>
                    <a:lnTo>
                      <a:pt x="6339" y="640"/>
                    </a:lnTo>
                    <a:lnTo>
                      <a:pt x="6283" y="546"/>
                    </a:lnTo>
                    <a:lnTo>
                      <a:pt x="6208" y="452"/>
                    </a:lnTo>
                    <a:lnTo>
                      <a:pt x="6076" y="339"/>
                    </a:lnTo>
                    <a:lnTo>
                      <a:pt x="5944" y="245"/>
                    </a:lnTo>
                    <a:lnTo>
                      <a:pt x="5794" y="151"/>
                    </a:lnTo>
                    <a:lnTo>
                      <a:pt x="5625" y="95"/>
                    </a:lnTo>
                    <a:lnTo>
                      <a:pt x="5455" y="38"/>
                    </a:lnTo>
                    <a:lnTo>
                      <a:pt x="5305" y="19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9"/>
              <p:cNvSpPr/>
              <p:nvPr/>
            </p:nvSpPr>
            <p:spPr>
              <a:xfrm>
                <a:off x="-2001933" y="96436"/>
                <a:ext cx="68288" cy="171108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3443" extrusionOk="0">
                    <a:moveTo>
                      <a:pt x="264" y="0"/>
                    </a:moveTo>
                    <a:lnTo>
                      <a:pt x="151" y="19"/>
                    </a:lnTo>
                    <a:lnTo>
                      <a:pt x="19" y="76"/>
                    </a:lnTo>
                    <a:lnTo>
                      <a:pt x="0" y="113"/>
                    </a:lnTo>
                    <a:lnTo>
                      <a:pt x="38" y="113"/>
                    </a:lnTo>
                    <a:lnTo>
                      <a:pt x="151" y="76"/>
                    </a:lnTo>
                    <a:lnTo>
                      <a:pt x="377" y="76"/>
                    </a:lnTo>
                    <a:lnTo>
                      <a:pt x="489" y="94"/>
                    </a:lnTo>
                    <a:lnTo>
                      <a:pt x="602" y="132"/>
                    </a:lnTo>
                    <a:lnTo>
                      <a:pt x="753" y="207"/>
                    </a:lnTo>
                    <a:lnTo>
                      <a:pt x="884" y="301"/>
                    </a:lnTo>
                    <a:lnTo>
                      <a:pt x="997" y="433"/>
                    </a:lnTo>
                    <a:lnTo>
                      <a:pt x="1091" y="565"/>
                    </a:lnTo>
                    <a:lnTo>
                      <a:pt x="1166" y="753"/>
                    </a:lnTo>
                    <a:lnTo>
                      <a:pt x="1223" y="941"/>
                    </a:lnTo>
                    <a:lnTo>
                      <a:pt x="1242" y="1148"/>
                    </a:lnTo>
                    <a:lnTo>
                      <a:pt x="1223" y="1355"/>
                    </a:lnTo>
                    <a:lnTo>
                      <a:pt x="1185" y="1562"/>
                    </a:lnTo>
                    <a:lnTo>
                      <a:pt x="1129" y="1768"/>
                    </a:lnTo>
                    <a:lnTo>
                      <a:pt x="1072" y="1957"/>
                    </a:lnTo>
                    <a:lnTo>
                      <a:pt x="997" y="2145"/>
                    </a:lnTo>
                    <a:lnTo>
                      <a:pt x="847" y="2483"/>
                    </a:lnTo>
                    <a:lnTo>
                      <a:pt x="790" y="2652"/>
                    </a:lnTo>
                    <a:lnTo>
                      <a:pt x="771" y="2822"/>
                    </a:lnTo>
                    <a:lnTo>
                      <a:pt x="753" y="2935"/>
                    </a:lnTo>
                    <a:lnTo>
                      <a:pt x="771" y="3066"/>
                    </a:lnTo>
                    <a:lnTo>
                      <a:pt x="790" y="3179"/>
                    </a:lnTo>
                    <a:lnTo>
                      <a:pt x="828" y="3292"/>
                    </a:lnTo>
                    <a:lnTo>
                      <a:pt x="866" y="3367"/>
                    </a:lnTo>
                    <a:lnTo>
                      <a:pt x="903" y="3405"/>
                    </a:lnTo>
                    <a:lnTo>
                      <a:pt x="941" y="3442"/>
                    </a:lnTo>
                    <a:lnTo>
                      <a:pt x="884" y="3292"/>
                    </a:lnTo>
                    <a:lnTo>
                      <a:pt x="866" y="3141"/>
                    </a:lnTo>
                    <a:lnTo>
                      <a:pt x="847" y="2972"/>
                    </a:lnTo>
                    <a:lnTo>
                      <a:pt x="866" y="2822"/>
                    </a:lnTo>
                    <a:lnTo>
                      <a:pt x="922" y="2652"/>
                    </a:lnTo>
                    <a:lnTo>
                      <a:pt x="978" y="2502"/>
                    </a:lnTo>
                    <a:lnTo>
                      <a:pt x="1035" y="2351"/>
                    </a:lnTo>
                    <a:lnTo>
                      <a:pt x="1110" y="2182"/>
                    </a:lnTo>
                    <a:lnTo>
                      <a:pt x="1204" y="1994"/>
                    </a:lnTo>
                    <a:lnTo>
                      <a:pt x="1279" y="1787"/>
                    </a:lnTo>
                    <a:lnTo>
                      <a:pt x="1336" y="1580"/>
                    </a:lnTo>
                    <a:lnTo>
                      <a:pt x="1355" y="1355"/>
                    </a:lnTo>
                    <a:lnTo>
                      <a:pt x="1373" y="1129"/>
                    </a:lnTo>
                    <a:lnTo>
                      <a:pt x="1355" y="922"/>
                    </a:lnTo>
                    <a:lnTo>
                      <a:pt x="1279" y="696"/>
                    </a:lnTo>
                    <a:lnTo>
                      <a:pt x="1185" y="508"/>
                    </a:lnTo>
                    <a:lnTo>
                      <a:pt x="1072" y="358"/>
                    </a:lnTo>
                    <a:lnTo>
                      <a:pt x="941" y="226"/>
                    </a:lnTo>
                    <a:lnTo>
                      <a:pt x="790" y="132"/>
                    </a:lnTo>
                    <a:lnTo>
                      <a:pt x="640" y="57"/>
                    </a:lnTo>
                    <a:lnTo>
                      <a:pt x="508" y="19"/>
                    </a:lnTo>
                    <a:lnTo>
                      <a:pt x="395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9"/>
              <p:cNvSpPr/>
              <p:nvPr/>
            </p:nvSpPr>
            <p:spPr>
              <a:xfrm>
                <a:off x="-2460008" y="1690225"/>
                <a:ext cx="1077894" cy="2242550"/>
              </a:xfrm>
              <a:custGeom>
                <a:avLst/>
                <a:gdLst/>
                <a:ahLst/>
                <a:cxnLst/>
                <a:rect l="l" t="t" r="r" b="b"/>
                <a:pathLst>
                  <a:path w="21688" h="45124" extrusionOk="0">
                    <a:moveTo>
                      <a:pt x="1" y="1"/>
                    </a:moveTo>
                    <a:lnTo>
                      <a:pt x="2258" y="44559"/>
                    </a:lnTo>
                    <a:lnTo>
                      <a:pt x="7957" y="44559"/>
                    </a:lnTo>
                    <a:lnTo>
                      <a:pt x="7261" y="5869"/>
                    </a:lnTo>
                    <a:lnTo>
                      <a:pt x="15725" y="45123"/>
                    </a:lnTo>
                    <a:lnTo>
                      <a:pt x="21688" y="44408"/>
                    </a:lnTo>
                    <a:lnTo>
                      <a:pt x="14126" y="39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9"/>
              <p:cNvSpPr/>
              <p:nvPr/>
            </p:nvSpPr>
            <p:spPr>
              <a:xfrm>
                <a:off x="-2659101" y="625529"/>
                <a:ext cx="1103141" cy="1135787"/>
              </a:xfrm>
              <a:custGeom>
                <a:avLst/>
                <a:gdLst/>
                <a:ahLst/>
                <a:cxnLst/>
                <a:rect l="l" t="t" r="r" b="b"/>
                <a:pathLst>
                  <a:path w="22196" h="22854" extrusionOk="0">
                    <a:moveTo>
                      <a:pt x="9048" y="0"/>
                    </a:moveTo>
                    <a:lnTo>
                      <a:pt x="8540" y="57"/>
                    </a:lnTo>
                    <a:lnTo>
                      <a:pt x="7806" y="151"/>
                    </a:lnTo>
                    <a:lnTo>
                      <a:pt x="7355" y="207"/>
                    </a:lnTo>
                    <a:lnTo>
                      <a:pt x="6904" y="301"/>
                    </a:lnTo>
                    <a:lnTo>
                      <a:pt x="6452" y="433"/>
                    </a:lnTo>
                    <a:lnTo>
                      <a:pt x="6020" y="583"/>
                    </a:lnTo>
                    <a:lnTo>
                      <a:pt x="5681" y="753"/>
                    </a:lnTo>
                    <a:lnTo>
                      <a:pt x="5342" y="959"/>
                    </a:lnTo>
                    <a:lnTo>
                      <a:pt x="2747" y="2633"/>
                    </a:lnTo>
                    <a:lnTo>
                      <a:pt x="1167" y="3687"/>
                    </a:lnTo>
                    <a:lnTo>
                      <a:pt x="509" y="4138"/>
                    </a:lnTo>
                    <a:lnTo>
                      <a:pt x="1" y="4477"/>
                    </a:lnTo>
                    <a:lnTo>
                      <a:pt x="2427" y="9123"/>
                    </a:lnTo>
                    <a:lnTo>
                      <a:pt x="4552" y="7806"/>
                    </a:lnTo>
                    <a:lnTo>
                      <a:pt x="4440" y="9348"/>
                    </a:lnTo>
                    <a:lnTo>
                      <a:pt x="4327" y="12565"/>
                    </a:lnTo>
                    <a:lnTo>
                      <a:pt x="4214" y="15536"/>
                    </a:lnTo>
                    <a:lnTo>
                      <a:pt x="4063" y="18471"/>
                    </a:lnTo>
                    <a:lnTo>
                      <a:pt x="4007" y="20239"/>
                    </a:lnTo>
                    <a:lnTo>
                      <a:pt x="3969" y="21612"/>
                    </a:lnTo>
                    <a:lnTo>
                      <a:pt x="3969" y="22514"/>
                    </a:lnTo>
                    <a:lnTo>
                      <a:pt x="3969" y="22853"/>
                    </a:lnTo>
                    <a:lnTo>
                      <a:pt x="18716" y="22853"/>
                    </a:lnTo>
                    <a:lnTo>
                      <a:pt x="17625" y="15085"/>
                    </a:lnTo>
                    <a:lnTo>
                      <a:pt x="17361" y="8859"/>
                    </a:lnTo>
                    <a:lnTo>
                      <a:pt x="17361" y="8859"/>
                    </a:lnTo>
                    <a:lnTo>
                      <a:pt x="18509" y="10213"/>
                    </a:lnTo>
                    <a:lnTo>
                      <a:pt x="22195" y="5793"/>
                    </a:lnTo>
                    <a:lnTo>
                      <a:pt x="18433" y="2408"/>
                    </a:lnTo>
                    <a:lnTo>
                      <a:pt x="18038" y="2032"/>
                    </a:lnTo>
                    <a:lnTo>
                      <a:pt x="17625" y="1637"/>
                    </a:lnTo>
                    <a:lnTo>
                      <a:pt x="17136" y="1279"/>
                    </a:lnTo>
                    <a:lnTo>
                      <a:pt x="16891" y="1091"/>
                    </a:lnTo>
                    <a:lnTo>
                      <a:pt x="16628" y="922"/>
                    </a:lnTo>
                    <a:lnTo>
                      <a:pt x="16364" y="771"/>
                    </a:lnTo>
                    <a:lnTo>
                      <a:pt x="16101" y="621"/>
                    </a:lnTo>
                    <a:lnTo>
                      <a:pt x="15819" y="489"/>
                    </a:lnTo>
                    <a:lnTo>
                      <a:pt x="15537" y="376"/>
                    </a:lnTo>
                    <a:lnTo>
                      <a:pt x="15255" y="264"/>
                    </a:lnTo>
                    <a:lnTo>
                      <a:pt x="14954" y="170"/>
                    </a:lnTo>
                    <a:lnTo>
                      <a:pt x="14672" y="94"/>
                    </a:lnTo>
                    <a:lnTo>
                      <a:pt x="14371" y="57"/>
                    </a:lnTo>
                    <a:lnTo>
                      <a:pt x="14089" y="19"/>
                    </a:lnTo>
                    <a:lnTo>
                      <a:pt x="13825" y="0"/>
                    </a:lnTo>
                    <a:lnTo>
                      <a:pt x="13524" y="94"/>
                    </a:lnTo>
                    <a:lnTo>
                      <a:pt x="13223" y="170"/>
                    </a:lnTo>
                    <a:lnTo>
                      <a:pt x="12941" y="226"/>
                    </a:lnTo>
                    <a:lnTo>
                      <a:pt x="12640" y="282"/>
                    </a:lnTo>
                    <a:lnTo>
                      <a:pt x="12339" y="320"/>
                    </a:lnTo>
                    <a:lnTo>
                      <a:pt x="12038" y="358"/>
                    </a:lnTo>
                    <a:lnTo>
                      <a:pt x="11737" y="376"/>
                    </a:lnTo>
                    <a:lnTo>
                      <a:pt x="11136" y="376"/>
                    </a:lnTo>
                    <a:lnTo>
                      <a:pt x="10835" y="358"/>
                    </a:lnTo>
                    <a:lnTo>
                      <a:pt x="10534" y="320"/>
                    </a:lnTo>
                    <a:lnTo>
                      <a:pt x="10233" y="282"/>
                    </a:lnTo>
                    <a:lnTo>
                      <a:pt x="9932" y="226"/>
                    </a:lnTo>
                    <a:lnTo>
                      <a:pt x="9631" y="170"/>
                    </a:lnTo>
                    <a:lnTo>
                      <a:pt x="9330" y="94"/>
                    </a:lnTo>
                    <a:lnTo>
                      <a:pt x="90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9"/>
              <p:cNvSpPr/>
              <p:nvPr/>
            </p:nvSpPr>
            <p:spPr>
              <a:xfrm>
                <a:off x="-2659101" y="625529"/>
                <a:ext cx="1103141" cy="1135787"/>
              </a:xfrm>
              <a:custGeom>
                <a:avLst/>
                <a:gdLst/>
                <a:ahLst/>
                <a:cxnLst/>
                <a:rect l="l" t="t" r="r" b="b"/>
                <a:pathLst>
                  <a:path w="22196" h="22854" fill="none" extrusionOk="0">
                    <a:moveTo>
                      <a:pt x="4552" y="7806"/>
                    </a:moveTo>
                    <a:lnTo>
                      <a:pt x="2427" y="9123"/>
                    </a:lnTo>
                    <a:lnTo>
                      <a:pt x="1" y="4477"/>
                    </a:lnTo>
                    <a:lnTo>
                      <a:pt x="1" y="4477"/>
                    </a:lnTo>
                    <a:lnTo>
                      <a:pt x="509" y="4138"/>
                    </a:lnTo>
                    <a:lnTo>
                      <a:pt x="1167" y="3687"/>
                    </a:lnTo>
                    <a:lnTo>
                      <a:pt x="2747" y="2633"/>
                    </a:lnTo>
                    <a:lnTo>
                      <a:pt x="5342" y="959"/>
                    </a:lnTo>
                    <a:lnTo>
                      <a:pt x="5342" y="959"/>
                    </a:lnTo>
                    <a:lnTo>
                      <a:pt x="5681" y="753"/>
                    </a:lnTo>
                    <a:lnTo>
                      <a:pt x="6020" y="583"/>
                    </a:lnTo>
                    <a:lnTo>
                      <a:pt x="6020" y="583"/>
                    </a:lnTo>
                    <a:lnTo>
                      <a:pt x="6452" y="433"/>
                    </a:lnTo>
                    <a:lnTo>
                      <a:pt x="6904" y="301"/>
                    </a:lnTo>
                    <a:lnTo>
                      <a:pt x="7355" y="207"/>
                    </a:lnTo>
                    <a:lnTo>
                      <a:pt x="7806" y="151"/>
                    </a:lnTo>
                    <a:lnTo>
                      <a:pt x="7806" y="151"/>
                    </a:lnTo>
                    <a:lnTo>
                      <a:pt x="8540" y="57"/>
                    </a:lnTo>
                    <a:lnTo>
                      <a:pt x="9048" y="0"/>
                    </a:lnTo>
                    <a:lnTo>
                      <a:pt x="9048" y="0"/>
                    </a:lnTo>
                    <a:lnTo>
                      <a:pt x="9330" y="94"/>
                    </a:lnTo>
                    <a:lnTo>
                      <a:pt x="9631" y="170"/>
                    </a:lnTo>
                    <a:lnTo>
                      <a:pt x="9932" y="226"/>
                    </a:lnTo>
                    <a:lnTo>
                      <a:pt x="10233" y="282"/>
                    </a:lnTo>
                    <a:lnTo>
                      <a:pt x="10534" y="320"/>
                    </a:lnTo>
                    <a:lnTo>
                      <a:pt x="10835" y="358"/>
                    </a:lnTo>
                    <a:lnTo>
                      <a:pt x="11136" y="376"/>
                    </a:lnTo>
                    <a:lnTo>
                      <a:pt x="11436" y="376"/>
                    </a:lnTo>
                    <a:lnTo>
                      <a:pt x="11737" y="376"/>
                    </a:lnTo>
                    <a:lnTo>
                      <a:pt x="12038" y="358"/>
                    </a:lnTo>
                    <a:lnTo>
                      <a:pt x="12339" y="320"/>
                    </a:lnTo>
                    <a:lnTo>
                      <a:pt x="12640" y="282"/>
                    </a:lnTo>
                    <a:lnTo>
                      <a:pt x="12941" y="226"/>
                    </a:lnTo>
                    <a:lnTo>
                      <a:pt x="13223" y="170"/>
                    </a:lnTo>
                    <a:lnTo>
                      <a:pt x="13524" y="94"/>
                    </a:lnTo>
                    <a:lnTo>
                      <a:pt x="13825" y="0"/>
                    </a:lnTo>
                    <a:lnTo>
                      <a:pt x="13825" y="0"/>
                    </a:lnTo>
                    <a:lnTo>
                      <a:pt x="14089" y="19"/>
                    </a:lnTo>
                    <a:lnTo>
                      <a:pt x="14371" y="57"/>
                    </a:lnTo>
                    <a:lnTo>
                      <a:pt x="14371" y="57"/>
                    </a:lnTo>
                    <a:lnTo>
                      <a:pt x="14672" y="94"/>
                    </a:lnTo>
                    <a:lnTo>
                      <a:pt x="14954" y="170"/>
                    </a:lnTo>
                    <a:lnTo>
                      <a:pt x="15255" y="264"/>
                    </a:lnTo>
                    <a:lnTo>
                      <a:pt x="15537" y="376"/>
                    </a:lnTo>
                    <a:lnTo>
                      <a:pt x="15819" y="489"/>
                    </a:lnTo>
                    <a:lnTo>
                      <a:pt x="16101" y="621"/>
                    </a:lnTo>
                    <a:lnTo>
                      <a:pt x="16364" y="771"/>
                    </a:lnTo>
                    <a:lnTo>
                      <a:pt x="16628" y="922"/>
                    </a:lnTo>
                    <a:lnTo>
                      <a:pt x="16891" y="1091"/>
                    </a:lnTo>
                    <a:lnTo>
                      <a:pt x="17136" y="1279"/>
                    </a:lnTo>
                    <a:lnTo>
                      <a:pt x="17625" y="1637"/>
                    </a:lnTo>
                    <a:lnTo>
                      <a:pt x="18038" y="2032"/>
                    </a:lnTo>
                    <a:lnTo>
                      <a:pt x="18433" y="2408"/>
                    </a:lnTo>
                    <a:lnTo>
                      <a:pt x="22195" y="5793"/>
                    </a:lnTo>
                    <a:lnTo>
                      <a:pt x="18509" y="10213"/>
                    </a:lnTo>
                    <a:lnTo>
                      <a:pt x="17361" y="8859"/>
                    </a:lnTo>
                    <a:lnTo>
                      <a:pt x="17625" y="15085"/>
                    </a:lnTo>
                    <a:lnTo>
                      <a:pt x="18716" y="22853"/>
                    </a:lnTo>
                    <a:lnTo>
                      <a:pt x="3969" y="22853"/>
                    </a:lnTo>
                    <a:lnTo>
                      <a:pt x="3969" y="22853"/>
                    </a:lnTo>
                    <a:lnTo>
                      <a:pt x="3969" y="22514"/>
                    </a:lnTo>
                    <a:lnTo>
                      <a:pt x="3969" y="21612"/>
                    </a:lnTo>
                    <a:lnTo>
                      <a:pt x="4007" y="20239"/>
                    </a:lnTo>
                    <a:lnTo>
                      <a:pt x="4063" y="18471"/>
                    </a:lnTo>
                    <a:lnTo>
                      <a:pt x="4063" y="18471"/>
                    </a:lnTo>
                    <a:lnTo>
                      <a:pt x="4214" y="15536"/>
                    </a:lnTo>
                    <a:lnTo>
                      <a:pt x="4327" y="12565"/>
                    </a:lnTo>
                    <a:lnTo>
                      <a:pt x="4440" y="934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>
                <a:off x="-2441271" y="860156"/>
                <a:ext cx="29969" cy="347783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98" extrusionOk="0">
                    <a:moveTo>
                      <a:pt x="602" y="0"/>
                    </a:moveTo>
                    <a:lnTo>
                      <a:pt x="546" y="245"/>
                    </a:lnTo>
                    <a:lnTo>
                      <a:pt x="489" y="508"/>
                    </a:lnTo>
                    <a:lnTo>
                      <a:pt x="452" y="753"/>
                    </a:lnTo>
                    <a:lnTo>
                      <a:pt x="414" y="1016"/>
                    </a:lnTo>
                    <a:lnTo>
                      <a:pt x="282" y="2126"/>
                    </a:lnTo>
                    <a:lnTo>
                      <a:pt x="132" y="3480"/>
                    </a:lnTo>
                    <a:lnTo>
                      <a:pt x="94" y="4195"/>
                    </a:lnTo>
                    <a:lnTo>
                      <a:pt x="57" y="4853"/>
                    </a:lnTo>
                    <a:lnTo>
                      <a:pt x="0" y="5963"/>
                    </a:lnTo>
                    <a:lnTo>
                      <a:pt x="0" y="6226"/>
                    </a:lnTo>
                    <a:lnTo>
                      <a:pt x="0" y="6489"/>
                    </a:lnTo>
                    <a:lnTo>
                      <a:pt x="19" y="6753"/>
                    </a:lnTo>
                    <a:lnTo>
                      <a:pt x="38" y="6997"/>
                    </a:lnTo>
                    <a:lnTo>
                      <a:pt x="94" y="6489"/>
                    </a:lnTo>
                    <a:lnTo>
                      <a:pt x="132" y="5981"/>
                    </a:lnTo>
                    <a:lnTo>
                      <a:pt x="207" y="4872"/>
                    </a:lnTo>
                    <a:lnTo>
                      <a:pt x="301" y="3499"/>
                    </a:lnTo>
                    <a:lnTo>
                      <a:pt x="433" y="2126"/>
                    </a:lnTo>
                    <a:lnTo>
                      <a:pt x="527" y="1016"/>
                    </a:lnTo>
                    <a:lnTo>
                      <a:pt x="583" y="508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9"/>
              <p:cNvSpPr/>
              <p:nvPr/>
            </p:nvSpPr>
            <p:spPr>
              <a:xfrm>
                <a:off x="-1811238" y="902201"/>
                <a:ext cx="19681" cy="238399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797" extrusionOk="0">
                    <a:moveTo>
                      <a:pt x="38" y="1"/>
                    </a:moveTo>
                    <a:lnTo>
                      <a:pt x="0" y="358"/>
                    </a:lnTo>
                    <a:lnTo>
                      <a:pt x="0" y="715"/>
                    </a:lnTo>
                    <a:lnTo>
                      <a:pt x="19" y="1487"/>
                    </a:lnTo>
                    <a:lnTo>
                      <a:pt x="76" y="2408"/>
                    </a:lnTo>
                    <a:lnTo>
                      <a:pt x="151" y="3349"/>
                    </a:lnTo>
                    <a:lnTo>
                      <a:pt x="245" y="4101"/>
                    </a:lnTo>
                    <a:lnTo>
                      <a:pt x="264" y="4289"/>
                    </a:lnTo>
                    <a:lnTo>
                      <a:pt x="301" y="4458"/>
                    </a:lnTo>
                    <a:lnTo>
                      <a:pt x="339" y="4628"/>
                    </a:lnTo>
                    <a:lnTo>
                      <a:pt x="395" y="4797"/>
                    </a:lnTo>
                    <a:lnTo>
                      <a:pt x="395" y="4440"/>
                    </a:lnTo>
                    <a:lnTo>
                      <a:pt x="358" y="4101"/>
                    </a:lnTo>
                    <a:lnTo>
                      <a:pt x="226" y="2408"/>
                    </a:lnTo>
                    <a:lnTo>
                      <a:pt x="113" y="715"/>
                    </a:lnTo>
                    <a:lnTo>
                      <a:pt x="94" y="358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-1992590" y="938680"/>
                <a:ext cx="122510" cy="31806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640" extrusionOk="0">
                    <a:moveTo>
                      <a:pt x="0" y="0"/>
                    </a:moveTo>
                    <a:lnTo>
                      <a:pt x="0" y="640"/>
                    </a:lnTo>
                    <a:lnTo>
                      <a:pt x="2464" y="640"/>
                    </a:lnTo>
                    <a:lnTo>
                      <a:pt x="24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9"/>
              <p:cNvSpPr/>
              <p:nvPr/>
            </p:nvSpPr>
            <p:spPr>
              <a:xfrm>
                <a:off x="-2444104" y="704053"/>
                <a:ext cx="688991" cy="146806"/>
              </a:xfrm>
              <a:custGeom>
                <a:avLst/>
                <a:gdLst/>
                <a:ahLst/>
                <a:cxnLst/>
                <a:rect l="l" t="t" r="r" b="b"/>
                <a:pathLst>
                  <a:path w="13863" h="2954" extrusionOk="0">
                    <a:moveTo>
                      <a:pt x="565" y="0"/>
                    </a:moveTo>
                    <a:lnTo>
                      <a:pt x="339" y="38"/>
                    </a:lnTo>
                    <a:lnTo>
                      <a:pt x="132" y="132"/>
                    </a:lnTo>
                    <a:lnTo>
                      <a:pt x="38" y="188"/>
                    </a:lnTo>
                    <a:lnTo>
                      <a:pt x="1" y="207"/>
                    </a:lnTo>
                    <a:lnTo>
                      <a:pt x="1" y="207"/>
                    </a:lnTo>
                    <a:lnTo>
                      <a:pt x="132" y="151"/>
                    </a:lnTo>
                    <a:lnTo>
                      <a:pt x="283" y="94"/>
                    </a:lnTo>
                    <a:lnTo>
                      <a:pt x="433" y="75"/>
                    </a:lnTo>
                    <a:lnTo>
                      <a:pt x="565" y="38"/>
                    </a:lnTo>
                    <a:lnTo>
                      <a:pt x="772" y="38"/>
                    </a:lnTo>
                    <a:lnTo>
                      <a:pt x="979" y="75"/>
                    </a:lnTo>
                    <a:lnTo>
                      <a:pt x="1167" y="94"/>
                    </a:lnTo>
                    <a:lnTo>
                      <a:pt x="1374" y="151"/>
                    </a:lnTo>
                    <a:lnTo>
                      <a:pt x="1562" y="226"/>
                    </a:lnTo>
                    <a:lnTo>
                      <a:pt x="1731" y="320"/>
                    </a:lnTo>
                    <a:lnTo>
                      <a:pt x="1900" y="414"/>
                    </a:lnTo>
                    <a:lnTo>
                      <a:pt x="2070" y="546"/>
                    </a:lnTo>
                    <a:lnTo>
                      <a:pt x="2277" y="696"/>
                    </a:lnTo>
                    <a:lnTo>
                      <a:pt x="2502" y="865"/>
                    </a:lnTo>
                    <a:lnTo>
                      <a:pt x="2935" y="1260"/>
                    </a:lnTo>
                    <a:lnTo>
                      <a:pt x="3161" y="1467"/>
                    </a:lnTo>
                    <a:lnTo>
                      <a:pt x="3424" y="1674"/>
                    </a:lnTo>
                    <a:lnTo>
                      <a:pt x="3687" y="1862"/>
                    </a:lnTo>
                    <a:lnTo>
                      <a:pt x="3969" y="2050"/>
                    </a:lnTo>
                    <a:lnTo>
                      <a:pt x="4270" y="2238"/>
                    </a:lnTo>
                    <a:lnTo>
                      <a:pt x="4590" y="2389"/>
                    </a:lnTo>
                    <a:lnTo>
                      <a:pt x="4929" y="2521"/>
                    </a:lnTo>
                    <a:lnTo>
                      <a:pt x="5286" y="2652"/>
                    </a:lnTo>
                    <a:lnTo>
                      <a:pt x="5662" y="2765"/>
                    </a:lnTo>
                    <a:lnTo>
                      <a:pt x="6038" y="2840"/>
                    </a:lnTo>
                    <a:lnTo>
                      <a:pt x="6415" y="2897"/>
                    </a:lnTo>
                    <a:lnTo>
                      <a:pt x="6810" y="2934"/>
                    </a:lnTo>
                    <a:lnTo>
                      <a:pt x="7186" y="2953"/>
                    </a:lnTo>
                    <a:lnTo>
                      <a:pt x="7581" y="2934"/>
                    </a:lnTo>
                    <a:lnTo>
                      <a:pt x="7976" y="2916"/>
                    </a:lnTo>
                    <a:lnTo>
                      <a:pt x="8352" y="2859"/>
                    </a:lnTo>
                    <a:lnTo>
                      <a:pt x="8709" y="2784"/>
                    </a:lnTo>
                    <a:lnTo>
                      <a:pt x="9067" y="2690"/>
                    </a:lnTo>
                    <a:lnTo>
                      <a:pt x="9405" y="2577"/>
                    </a:lnTo>
                    <a:lnTo>
                      <a:pt x="9744" y="2445"/>
                    </a:lnTo>
                    <a:lnTo>
                      <a:pt x="10026" y="2295"/>
                    </a:lnTo>
                    <a:lnTo>
                      <a:pt x="10327" y="2144"/>
                    </a:lnTo>
                    <a:lnTo>
                      <a:pt x="10590" y="1975"/>
                    </a:lnTo>
                    <a:lnTo>
                      <a:pt x="10872" y="1787"/>
                    </a:lnTo>
                    <a:lnTo>
                      <a:pt x="11324" y="1430"/>
                    </a:lnTo>
                    <a:lnTo>
                      <a:pt x="11775" y="1129"/>
                    </a:lnTo>
                    <a:lnTo>
                      <a:pt x="11944" y="997"/>
                    </a:lnTo>
                    <a:lnTo>
                      <a:pt x="12114" y="903"/>
                    </a:lnTo>
                    <a:lnTo>
                      <a:pt x="12302" y="809"/>
                    </a:lnTo>
                    <a:lnTo>
                      <a:pt x="12471" y="734"/>
                    </a:lnTo>
                    <a:lnTo>
                      <a:pt x="12678" y="677"/>
                    </a:lnTo>
                    <a:lnTo>
                      <a:pt x="12866" y="621"/>
                    </a:lnTo>
                    <a:lnTo>
                      <a:pt x="13073" y="583"/>
                    </a:lnTo>
                    <a:lnTo>
                      <a:pt x="13261" y="564"/>
                    </a:lnTo>
                    <a:lnTo>
                      <a:pt x="13562" y="583"/>
                    </a:lnTo>
                    <a:lnTo>
                      <a:pt x="13863" y="658"/>
                    </a:lnTo>
                    <a:lnTo>
                      <a:pt x="13863" y="658"/>
                    </a:lnTo>
                    <a:lnTo>
                      <a:pt x="13825" y="640"/>
                    </a:lnTo>
                    <a:lnTo>
                      <a:pt x="13712" y="602"/>
                    </a:lnTo>
                    <a:lnTo>
                      <a:pt x="13506" y="546"/>
                    </a:lnTo>
                    <a:lnTo>
                      <a:pt x="13261" y="527"/>
                    </a:lnTo>
                    <a:lnTo>
                      <a:pt x="13054" y="546"/>
                    </a:lnTo>
                    <a:lnTo>
                      <a:pt x="12866" y="564"/>
                    </a:lnTo>
                    <a:lnTo>
                      <a:pt x="12659" y="621"/>
                    </a:lnTo>
                    <a:lnTo>
                      <a:pt x="12452" y="677"/>
                    </a:lnTo>
                    <a:lnTo>
                      <a:pt x="12264" y="753"/>
                    </a:lnTo>
                    <a:lnTo>
                      <a:pt x="12076" y="828"/>
                    </a:lnTo>
                    <a:lnTo>
                      <a:pt x="11907" y="941"/>
                    </a:lnTo>
                    <a:lnTo>
                      <a:pt x="11719" y="1053"/>
                    </a:lnTo>
                    <a:lnTo>
                      <a:pt x="11512" y="1204"/>
                    </a:lnTo>
                    <a:lnTo>
                      <a:pt x="11286" y="1354"/>
                    </a:lnTo>
                    <a:lnTo>
                      <a:pt x="10797" y="1712"/>
                    </a:lnTo>
                    <a:lnTo>
                      <a:pt x="10534" y="1881"/>
                    </a:lnTo>
                    <a:lnTo>
                      <a:pt x="10270" y="2050"/>
                    </a:lnTo>
                    <a:lnTo>
                      <a:pt x="9969" y="2201"/>
                    </a:lnTo>
                    <a:lnTo>
                      <a:pt x="9687" y="2332"/>
                    </a:lnTo>
                    <a:lnTo>
                      <a:pt x="9349" y="2464"/>
                    </a:lnTo>
                    <a:lnTo>
                      <a:pt x="9029" y="2577"/>
                    </a:lnTo>
                    <a:lnTo>
                      <a:pt x="8672" y="2671"/>
                    </a:lnTo>
                    <a:lnTo>
                      <a:pt x="8333" y="2746"/>
                    </a:lnTo>
                    <a:lnTo>
                      <a:pt x="7957" y="2784"/>
                    </a:lnTo>
                    <a:lnTo>
                      <a:pt x="7581" y="2822"/>
                    </a:lnTo>
                    <a:lnTo>
                      <a:pt x="6810" y="2822"/>
                    </a:lnTo>
                    <a:lnTo>
                      <a:pt x="6433" y="2784"/>
                    </a:lnTo>
                    <a:lnTo>
                      <a:pt x="6057" y="2727"/>
                    </a:lnTo>
                    <a:lnTo>
                      <a:pt x="5681" y="2652"/>
                    </a:lnTo>
                    <a:lnTo>
                      <a:pt x="5324" y="2539"/>
                    </a:lnTo>
                    <a:lnTo>
                      <a:pt x="4966" y="2427"/>
                    </a:lnTo>
                    <a:lnTo>
                      <a:pt x="4647" y="2295"/>
                    </a:lnTo>
                    <a:lnTo>
                      <a:pt x="4327" y="2126"/>
                    </a:lnTo>
                    <a:lnTo>
                      <a:pt x="4026" y="1956"/>
                    </a:lnTo>
                    <a:lnTo>
                      <a:pt x="3744" y="1787"/>
                    </a:lnTo>
                    <a:lnTo>
                      <a:pt x="3480" y="1599"/>
                    </a:lnTo>
                    <a:lnTo>
                      <a:pt x="3236" y="1392"/>
                    </a:lnTo>
                    <a:lnTo>
                      <a:pt x="2991" y="1185"/>
                    </a:lnTo>
                    <a:lnTo>
                      <a:pt x="2559" y="809"/>
                    </a:lnTo>
                    <a:lnTo>
                      <a:pt x="2333" y="621"/>
                    </a:lnTo>
                    <a:lnTo>
                      <a:pt x="2126" y="470"/>
                    </a:lnTo>
                    <a:lnTo>
                      <a:pt x="1957" y="358"/>
                    </a:lnTo>
                    <a:lnTo>
                      <a:pt x="1769" y="245"/>
                    </a:lnTo>
                    <a:lnTo>
                      <a:pt x="1581" y="169"/>
                    </a:lnTo>
                    <a:lnTo>
                      <a:pt x="1393" y="94"/>
                    </a:lnTo>
                    <a:lnTo>
                      <a:pt x="1186" y="38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9"/>
              <p:cNvSpPr/>
              <p:nvPr/>
            </p:nvSpPr>
            <p:spPr>
              <a:xfrm>
                <a:off x="-2628238" y="898474"/>
                <a:ext cx="197309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1487" extrusionOk="0">
                    <a:moveTo>
                      <a:pt x="978" y="0"/>
                    </a:moveTo>
                    <a:lnTo>
                      <a:pt x="621" y="38"/>
                    </a:lnTo>
                    <a:lnTo>
                      <a:pt x="377" y="94"/>
                    </a:lnTo>
                    <a:lnTo>
                      <a:pt x="151" y="170"/>
                    </a:lnTo>
                    <a:lnTo>
                      <a:pt x="38" y="207"/>
                    </a:lnTo>
                    <a:lnTo>
                      <a:pt x="0" y="226"/>
                    </a:lnTo>
                    <a:lnTo>
                      <a:pt x="38" y="226"/>
                    </a:lnTo>
                    <a:lnTo>
                      <a:pt x="170" y="207"/>
                    </a:lnTo>
                    <a:lnTo>
                      <a:pt x="358" y="170"/>
                    </a:lnTo>
                    <a:lnTo>
                      <a:pt x="640" y="132"/>
                    </a:lnTo>
                    <a:lnTo>
                      <a:pt x="978" y="94"/>
                    </a:lnTo>
                    <a:lnTo>
                      <a:pt x="1336" y="113"/>
                    </a:lnTo>
                    <a:lnTo>
                      <a:pt x="1750" y="170"/>
                    </a:lnTo>
                    <a:lnTo>
                      <a:pt x="2163" y="283"/>
                    </a:lnTo>
                    <a:lnTo>
                      <a:pt x="2577" y="433"/>
                    </a:lnTo>
                    <a:lnTo>
                      <a:pt x="2953" y="621"/>
                    </a:lnTo>
                    <a:lnTo>
                      <a:pt x="3236" y="809"/>
                    </a:lnTo>
                    <a:lnTo>
                      <a:pt x="3518" y="1035"/>
                    </a:lnTo>
                    <a:lnTo>
                      <a:pt x="3706" y="1223"/>
                    </a:lnTo>
                    <a:lnTo>
                      <a:pt x="3837" y="1355"/>
                    </a:lnTo>
                    <a:lnTo>
                      <a:pt x="3969" y="1486"/>
                    </a:lnTo>
                    <a:lnTo>
                      <a:pt x="3950" y="1449"/>
                    </a:lnTo>
                    <a:lnTo>
                      <a:pt x="3875" y="1355"/>
                    </a:lnTo>
                    <a:lnTo>
                      <a:pt x="3762" y="1185"/>
                    </a:lnTo>
                    <a:lnTo>
                      <a:pt x="3574" y="978"/>
                    </a:lnTo>
                    <a:lnTo>
                      <a:pt x="3292" y="734"/>
                    </a:lnTo>
                    <a:lnTo>
                      <a:pt x="3010" y="527"/>
                    </a:lnTo>
                    <a:lnTo>
                      <a:pt x="2803" y="414"/>
                    </a:lnTo>
                    <a:lnTo>
                      <a:pt x="2615" y="320"/>
                    </a:lnTo>
                    <a:lnTo>
                      <a:pt x="2408" y="245"/>
                    </a:lnTo>
                    <a:lnTo>
                      <a:pt x="2201" y="170"/>
                    </a:lnTo>
                    <a:lnTo>
                      <a:pt x="1994" y="113"/>
                    </a:lnTo>
                    <a:lnTo>
                      <a:pt x="1768" y="57"/>
                    </a:lnTo>
                    <a:lnTo>
                      <a:pt x="1562" y="19"/>
                    </a:lnTo>
                    <a:lnTo>
                      <a:pt x="13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9"/>
              <p:cNvSpPr/>
              <p:nvPr/>
            </p:nvSpPr>
            <p:spPr>
              <a:xfrm>
                <a:off x="-2430983" y="1055522"/>
                <a:ext cx="618864" cy="97258"/>
              </a:xfrm>
              <a:custGeom>
                <a:avLst/>
                <a:gdLst/>
                <a:ahLst/>
                <a:cxnLst/>
                <a:rect l="l" t="t" r="r" b="b"/>
                <a:pathLst>
                  <a:path w="12452" h="1957" extrusionOk="0">
                    <a:moveTo>
                      <a:pt x="0" y="0"/>
                    </a:moveTo>
                    <a:lnTo>
                      <a:pt x="113" y="76"/>
                    </a:lnTo>
                    <a:lnTo>
                      <a:pt x="433" y="282"/>
                    </a:lnTo>
                    <a:lnTo>
                      <a:pt x="658" y="433"/>
                    </a:lnTo>
                    <a:lnTo>
                      <a:pt x="941" y="583"/>
                    </a:lnTo>
                    <a:lnTo>
                      <a:pt x="1279" y="753"/>
                    </a:lnTo>
                    <a:lnTo>
                      <a:pt x="1467" y="847"/>
                    </a:lnTo>
                    <a:lnTo>
                      <a:pt x="1655" y="922"/>
                    </a:lnTo>
                    <a:lnTo>
                      <a:pt x="2088" y="1110"/>
                    </a:lnTo>
                    <a:lnTo>
                      <a:pt x="2314" y="1204"/>
                    </a:lnTo>
                    <a:lnTo>
                      <a:pt x="2558" y="1279"/>
                    </a:lnTo>
                    <a:lnTo>
                      <a:pt x="2803" y="1373"/>
                    </a:lnTo>
                    <a:lnTo>
                      <a:pt x="3066" y="1449"/>
                    </a:lnTo>
                    <a:lnTo>
                      <a:pt x="3630" y="1599"/>
                    </a:lnTo>
                    <a:lnTo>
                      <a:pt x="4251" y="1731"/>
                    </a:lnTo>
                    <a:lnTo>
                      <a:pt x="4872" y="1825"/>
                    </a:lnTo>
                    <a:lnTo>
                      <a:pt x="5511" y="1900"/>
                    </a:lnTo>
                    <a:lnTo>
                      <a:pt x="6151" y="1956"/>
                    </a:lnTo>
                    <a:lnTo>
                      <a:pt x="6790" y="1956"/>
                    </a:lnTo>
                    <a:lnTo>
                      <a:pt x="7430" y="1938"/>
                    </a:lnTo>
                    <a:lnTo>
                      <a:pt x="8050" y="1881"/>
                    </a:lnTo>
                    <a:lnTo>
                      <a:pt x="8690" y="1787"/>
                    </a:lnTo>
                    <a:lnTo>
                      <a:pt x="9254" y="1693"/>
                    </a:lnTo>
                    <a:lnTo>
                      <a:pt x="9517" y="1637"/>
                    </a:lnTo>
                    <a:lnTo>
                      <a:pt x="9781" y="1561"/>
                    </a:lnTo>
                    <a:lnTo>
                      <a:pt x="10251" y="1430"/>
                    </a:lnTo>
                    <a:lnTo>
                      <a:pt x="10702" y="1298"/>
                    </a:lnTo>
                    <a:lnTo>
                      <a:pt x="10909" y="1223"/>
                    </a:lnTo>
                    <a:lnTo>
                      <a:pt x="11116" y="1148"/>
                    </a:lnTo>
                    <a:lnTo>
                      <a:pt x="11455" y="997"/>
                    </a:lnTo>
                    <a:lnTo>
                      <a:pt x="11756" y="866"/>
                    </a:lnTo>
                    <a:lnTo>
                      <a:pt x="12000" y="753"/>
                    </a:lnTo>
                    <a:lnTo>
                      <a:pt x="12339" y="565"/>
                    </a:lnTo>
                    <a:lnTo>
                      <a:pt x="12452" y="508"/>
                    </a:lnTo>
                    <a:lnTo>
                      <a:pt x="12320" y="546"/>
                    </a:lnTo>
                    <a:lnTo>
                      <a:pt x="11981" y="696"/>
                    </a:lnTo>
                    <a:lnTo>
                      <a:pt x="11737" y="809"/>
                    </a:lnTo>
                    <a:lnTo>
                      <a:pt x="11436" y="941"/>
                    </a:lnTo>
                    <a:lnTo>
                      <a:pt x="11078" y="1072"/>
                    </a:lnTo>
                    <a:lnTo>
                      <a:pt x="10683" y="1204"/>
                    </a:lnTo>
                    <a:lnTo>
                      <a:pt x="10251" y="1336"/>
                    </a:lnTo>
                    <a:lnTo>
                      <a:pt x="10006" y="1411"/>
                    </a:lnTo>
                    <a:lnTo>
                      <a:pt x="9762" y="1467"/>
                    </a:lnTo>
                    <a:lnTo>
                      <a:pt x="9499" y="1543"/>
                    </a:lnTo>
                    <a:lnTo>
                      <a:pt x="9235" y="1599"/>
                    </a:lnTo>
                    <a:lnTo>
                      <a:pt x="8671" y="1693"/>
                    </a:lnTo>
                    <a:lnTo>
                      <a:pt x="8050" y="1768"/>
                    </a:lnTo>
                    <a:lnTo>
                      <a:pt x="7430" y="1825"/>
                    </a:lnTo>
                    <a:lnTo>
                      <a:pt x="6790" y="1844"/>
                    </a:lnTo>
                    <a:lnTo>
                      <a:pt x="6169" y="1844"/>
                    </a:lnTo>
                    <a:lnTo>
                      <a:pt x="5530" y="1806"/>
                    </a:lnTo>
                    <a:lnTo>
                      <a:pt x="4909" y="1731"/>
                    </a:lnTo>
                    <a:lnTo>
                      <a:pt x="4288" y="1618"/>
                    </a:lnTo>
                    <a:lnTo>
                      <a:pt x="3668" y="1486"/>
                    </a:lnTo>
                    <a:lnTo>
                      <a:pt x="3104" y="1355"/>
                    </a:lnTo>
                    <a:lnTo>
                      <a:pt x="2596" y="1185"/>
                    </a:lnTo>
                    <a:lnTo>
                      <a:pt x="2125" y="1035"/>
                    </a:lnTo>
                    <a:lnTo>
                      <a:pt x="1693" y="847"/>
                    </a:lnTo>
                    <a:lnTo>
                      <a:pt x="1317" y="677"/>
                    </a:lnTo>
                    <a:lnTo>
                      <a:pt x="978" y="527"/>
                    </a:lnTo>
                    <a:lnTo>
                      <a:pt x="696" y="376"/>
                    </a:lnTo>
                    <a:lnTo>
                      <a:pt x="451" y="245"/>
                    </a:lnTo>
                    <a:lnTo>
                      <a:pt x="113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9"/>
              <p:cNvSpPr/>
              <p:nvPr/>
            </p:nvSpPr>
            <p:spPr>
              <a:xfrm>
                <a:off x="-1814966" y="884459"/>
                <a:ext cx="203820" cy="101930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2051" extrusionOk="0">
                    <a:moveTo>
                      <a:pt x="3405" y="0"/>
                    </a:moveTo>
                    <a:lnTo>
                      <a:pt x="3198" y="19"/>
                    </a:lnTo>
                    <a:lnTo>
                      <a:pt x="2972" y="38"/>
                    </a:lnTo>
                    <a:lnTo>
                      <a:pt x="2765" y="76"/>
                    </a:lnTo>
                    <a:lnTo>
                      <a:pt x="2558" y="132"/>
                    </a:lnTo>
                    <a:lnTo>
                      <a:pt x="2351" y="188"/>
                    </a:lnTo>
                    <a:lnTo>
                      <a:pt x="2163" y="264"/>
                    </a:lnTo>
                    <a:lnTo>
                      <a:pt x="1975" y="358"/>
                    </a:lnTo>
                    <a:lnTo>
                      <a:pt x="1787" y="452"/>
                    </a:lnTo>
                    <a:lnTo>
                      <a:pt x="1430" y="696"/>
                    </a:lnTo>
                    <a:lnTo>
                      <a:pt x="1091" y="941"/>
                    </a:lnTo>
                    <a:lnTo>
                      <a:pt x="771" y="1223"/>
                    </a:lnTo>
                    <a:lnTo>
                      <a:pt x="470" y="1524"/>
                    </a:lnTo>
                    <a:lnTo>
                      <a:pt x="226" y="1768"/>
                    </a:lnTo>
                    <a:lnTo>
                      <a:pt x="0" y="2050"/>
                    </a:lnTo>
                    <a:lnTo>
                      <a:pt x="0" y="2050"/>
                    </a:lnTo>
                    <a:lnTo>
                      <a:pt x="263" y="1825"/>
                    </a:lnTo>
                    <a:lnTo>
                      <a:pt x="527" y="1580"/>
                    </a:lnTo>
                    <a:lnTo>
                      <a:pt x="828" y="1298"/>
                    </a:lnTo>
                    <a:lnTo>
                      <a:pt x="1147" y="1035"/>
                    </a:lnTo>
                    <a:lnTo>
                      <a:pt x="1486" y="790"/>
                    </a:lnTo>
                    <a:lnTo>
                      <a:pt x="1843" y="565"/>
                    </a:lnTo>
                    <a:lnTo>
                      <a:pt x="2013" y="452"/>
                    </a:lnTo>
                    <a:lnTo>
                      <a:pt x="2201" y="376"/>
                    </a:lnTo>
                    <a:lnTo>
                      <a:pt x="2408" y="301"/>
                    </a:lnTo>
                    <a:lnTo>
                      <a:pt x="2596" y="226"/>
                    </a:lnTo>
                    <a:lnTo>
                      <a:pt x="2803" y="170"/>
                    </a:lnTo>
                    <a:lnTo>
                      <a:pt x="2991" y="132"/>
                    </a:lnTo>
                    <a:lnTo>
                      <a:pt x="3198" y="113"/>
                    </a:lnTo>
                    <a:lnTo>
                      <a:pt x="3405" y="94"/>
                    </a:lnTo>
                    <a:lnTo>
                      <a:pt x="3762" y="113"/>
                    </a:lnTo>
                    <a:lnTo>
                      <a:pt x="4100" y="151"/>
                    </a:lnTo>
                    <a:lnTo>
                      <a:pt x="4100" y="151"/>
                    </a:lnTo>
                    <a:lnTo>
                      <a:pt x="4006" y="94"/>
                    </a:lnTo>
                    <a:lnTo>
                      <a:pt x="3912" y="76"/>
                    </a:lnTo>
                    <a:lnTo>
                      <a:pt x="3668" y="19"/>
                    </a:lnTo>
                    <a:lnTo>
                      <a:pt x="34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9"/>
              <p:cNvSpPr/>
              <p:nvPr/>
            </p:nvSpPr>
            <p:spPr>
              <a:xfrm>
                <a:off x="-2443160" y="1316341"/>
                <a:ext cx="646001" cy="72012"/>
              </a:xfrm>
              <a:custGeom>
                <a:avLst/>
                <a:gdLst/>
                <a:ahLst/>
                <a:cxnLst/>
                <a:rect l="l" t="t" r="r" b="b"/>
                <a:pathLst>
                  <a:path w="12998" h="1449" extrusionOk="0">
                    <a:moveTo>
                      <a:pt x="12866" y="0"/>
                    </a:moveTo>
                    <a:lnTo>
                      <a:pt x="12508" y="150"/>
                    </a:lnTo>
                    <a:lnTo>
                      <a:pt x="12245" y="245"/>
                    </a:lnTo>
                    <a:lnTo>
                      <a:pt x="11925" y="357"/>
                    </a:lnTo>
                    <a:lnTo>
                      <a:pt x="11568" y="489"/>
                    </a:lnTo>
                    <a:lnTo>
                      <a:pt x="11154" y="602"/>
                    </a:lnTo>
                    <a:lnTo>
                      <a:pt x="10703" y="734"/>
                    </a:lnTo>
                    <a:lnTo>
                      <a:pt x="10195" y="846"/>
                    </a:lnTo>
                    <a:lnTo>
                      <a:pt x="9932" y="922"/>
                    </a:lnTo>
                    <a:lnTo>
                      <a:pt x="9668" y="978"/>
                    </a:lnTo>
                    <a:lnTo>
                      <a:pt x="9085" y="1072"/>
                    </a:lnTo>
                    <a:lnTo>
                      <a:pt x="8446" y="1166"/>
                    </a:lnTo>
                    <a:lnTo>
                      <a:pt x="7806" y="1241"/>
                    </a:lnTo>
                    <a:lnTo>
                      <a:pt x="7148" y="1279"/>
                    </a:lnTo>
                    <a:lnTo>
                      <a:pt x="6508" y="1298"/>
                    </a:lnTo>
                    <a:lnTo>
                      <a:pt x="5850" y="1298"/>
                    </a:lnTo>
                    <a:lnTo>
                      <a:pt x="5211" y="1260"/>
                    </a:lnTo>
                    <a:lnTo>
                      <a:pt x="4571" y="1204"/>
                    </a:lnTo>
                    <a:lnTo>
                      <a:pt x="3913" y="1129"/>
                    </a:lnTo>
                    <a:lnTo>
                      <a:pt x="3349" y="1034"/>
                    </a:lnTo>
                    <a:lnTo>
                      <a:pt x="2803" y="922"/>
                    </a:lnTo>
                    <a:lnTo>
                      <a:pt x="2314" y="809"/>
                    </a:lnTo>
                    <a:lnTo>
                      <a:pt x="1863" y="696"/>
                    </a:lnTo>
                    <a:lnTo>
                      <a:pt x="1449" y="583"/>
                    </a:lnTo>
                    <a:lnTo>
                      <a:pt x="1073" y="470"/>
                    </a:lnTo>
                    <a:lnTo>
                      <a:pt x="753" y="357"/>
                    </a:lnTo>
                    <a:lnTo>
                      <a:pt x="490" y="263"/>
                    </a:lnTo>
                    <a:lnTo>
                      <a:pt x="132" y="132"/>
                    </a:lnTo>
                    <a:lnTo>
                      <a:pt x="1" y="94"/>
                    </a:lnTo>
                    <a:lnTo>
                      <a:pt x="113" y="150"/>
                    </a:lnTo>
                    <a:lnTo>
                      <a:pt x="471" y="301"/>
                    </a:lnTo>
                    <a:lnTo>
                      <a:pt x="734" y="414"/>
                    </a:lnTo>
                    <a:lnTo>
                      <a:pt x="1054" y="527"/>
                    </a:lnTo>
                    <a:lnTo>
                      <a:pt x="1411" y="658"/>
                    </a:lnTo>
                    <a:lnTo>
                      <a:pt x="1825" y="790"/>
                    </a:lnTo>
                    <a:lnTo>
                      <a:pt x="2276" y="903"/>
                    </a:lnTo>
                    <a:lnTo>
                      <a:pt x="2784" y="1034"/>
                    </a:lnTo>
                    <a:lnTo>
                      <a:pt x="3048" y="1091"/>
                    </a:lnTo>
                    <a:lnTo>
                      <a:pt x="3330" y="1147"/>
                    </a:lnTo>
                    <a:lnTo>
                      <a:pt x="3913" y="1260"/>
                    </a:lnTo>
                    <a:lnTo>
                      <a:pt x="4552" y="1335"/>
                    </a:lnTo>
                    <a:lnTo>
                      <a:pt x="5211" y="1411"/>
                    </a:lnTo>
                    <a:lnTo>
                      <a:pt x="5850" y="1429"/>
                    </a:lnTo>
                    <a:lnTo>
                      <a:pt x="6508" y="1448"/>
                    </a:lnTo>
                    <a:lnTo>
                      <a:pt x="7167" y="1429"/>
                    </a:lnTo>
                    <a:lnTo>
                      <a:pt x="7806" y="1373"/>
                    </a:lnTo>
                    <a:lnTo>
                      <a:pt x="8465" y="1317"/>
                    </a:lnTo>
                    <a:lnTo>
                      <a:pt x="9104" y="1204"/>
                    </a:lnTo>
                    <a:lnTo>
                      <a:pt x="9687" y="1110"/>
                    </a:lnTo>
                    <a:lnTo>
                      <a:pt x="10214" y="978"/>
                    </a:lnTo>
                    <a:lnTo>
                      <a:pt x="10722" y="865"/>
                    </a:lnTo>
                    <a:lnTo>
                      <a:pt x="11173" y="715"/>
                    </a:lnTo>
                    <a:lnTo>
                      <a:pt x="11587" y="583"/>
                    </a:lnTo>
                    <a:lnTo>
                      <a:pt x="11944" y="451"/>
                    </a:lnTo>
                    <a:lnTo>
                      <a:pt x="12264" y="339"/>
                    </a:lnTo>
                    <a:lnTo>
                      <a:pt x="12508" y="226"/>
                    </a:lnTo>
                    <a:lnTo>
                      <a:pt x="12866" y="75"/>
                    </a:lnTo>
                    <a:lnTo>
                      <a:pt x="129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9"/>
              <p:cNvSpPr/>
              <p:nvPr/>
            </p:nvSpPr>
            <p:spPr>
              <a:xfrm>
                <a:off x="-2451559" y="1583671"/>
                <a:ext cx="696446" cy="43038"/>
              </a:xfrm>
              <a:custGeom>
                <a:avLst/>
                <a:gdLst/>
                <a:ahLst/>
                <a:cxnLst/>
                <a:rect l="l" t="t" r="r" b="b"/>
                <a:pathLst>
                  <a:path w="14013" h="866" extrusionOk="0">
                    <a:moveTo>
                      <a:pt x="6997" y="0"/>
                    </a:moveTo>
                    <a:lnTo>
                      <a:pt x="6264" y="38"/>
                    </a:lnTo>
                    <a:lnTo>
                      <a:pt x="5568" y="57"/>
                    </a:lnTo>
                    <a:lnTo>
                      <a:pt x="4891" y="113"/>
                    </a:lnTo>
                    <a:lnTo>
                      <a:pt x="4251" y="170"/>
                    </a:lnTo>
                    <a:lnTo>
                      <a:pt x="3066" y="301"/>
                    </a:lnTo>
                    <a:lnTo>
                      <a:pt x="2032" y="471"/>
                    </a:lnTo>
                    <a:lnTo>
                      <a:pt x="1185" y="602"/>
                    </a:lnTo>
                    <a:lnTo>
                      <a:pt x="546" y="734"/>
                    </a:lnTo>
                    <a:lnTo>
                      <a:pt x="151" y="828"/>
                    </a:lnTo>
                    <a:lnTo>
                      <a:pt x="0" y="866"/>
                    </a:lnTo>
                    <a:lnTo>
                      <a:pt x="151" y="847"/>
                    </a:lnTo>
                    <a:lnTo>
                      <a:pt x="546" y="790"/>
                    </a:lnTo>
                    <a:lnTo>
                      <a:pt x="1185" y="677"/>
                    </a:lnTo>
                    <a:lnTo>
                      <a:pt x="2050" y="546"/>
                    </a:lnTo>
                    <a:lnTo>
                      <a:pt x="3066" y="395"/>
                    </a:lnTo>
                    <a:lnTo>
                      <a:pt x="4270" y="282"/>
                    </a:lnTo>
                    <a:lnTo>
                      <a:pt x="5587" y="188"/>
                    </a:lnTo>
                    <a:lnTo>
                      <a:pt x="6282" y="151"/>
                    </a:lnTo>
                    <a:lnTo>
                      <a:pt x="6997" y="132"/>
                    </a:lnTo>
                    <a:lnTo>
                      <a:pt x="7712" y="113"/>
                    </a:lnTo>
                    <a:lnTo>
                      <a:pt x="8408" y="113"/>
                    </a:lnTo>
                    <a:lnTo>
                      <a:pt x="9085" y="132"/>
                    </a:lnTo>
                    <a:lnTo>
                      <a:pt x="9724" y="151"/>
                    </a:lnTo>
                    <a:lnTo>
                      <a:pt x="10928" y="226"/>
                    </a:lnTo>
                    <a:lnTo>
                      <a:pt x="11963" y="320"/>
                    </a:lnTo>
                    <a:lnTo>
                      <a:pt x="12809" y="414"/>
                    </a:lnTo>
                    <a:lnTo>
                      <a:pt x="13467" y="508"/>
                    </a:lnTo>
                    <a:lnTo>
                      <a:pt x="13862" y="546"/>
                    </a:lnTo>
                    <a:lnTo>
                      <a:pt x="14013" y="546"/>
                    </a:lnTo>
                    <a:lnTo>
                      <a:pt x="13862" y="527"/>
                    </a:lnTo>
                    <a:lnTo>
                      <a:pt x="13467" y="452"/>
                    </a:lnTo>
                    <a:lnTo>
                      <a:pt x="12828" y="358"/>
                    </a:lnTo>
                    <a:lnTo>
                      <a:pt x="11963" y="245"/>
                    </a:lnTo>
                    <a:lnTo>
                      <a:pt x="10928" y="132"/>
                    </a:lnTo>
                    <a:lnTo>
                      <a:pt x="10345" y="94"/>
                    </a:lnTo>
                    <a:lnTo>
                      <a:pt x="9743" y="57"/>
                    </a:lnTo>
                    <a:lnTo>
                      <a:pt x="9085" y="19"/>
                    </a:lnTo>
                    <a:lnTo>
                      <a:pt x="84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29"/>
            <p:cNvGrpSpPr/>
            <p:nvPr/>
          </p:nvGrpSpPr>
          <p:grpSpPr>
            <a:xfrm>
              <a:off x="5349707" y="1600153"/>
              <a:ext cx="1627671" cy="3013957"/>
              <a:chOff x="6024150" y="667275"/>
              <a:chExt cx="1745679" cy="3232472"/>
            </a:xfrm>
          </p:grpSpPr>
          <p:sp>
            <p:nvSpPr>
              <p:cNvPr id="272" name="Google Shape;272;p29"/>
              <p:cNvSpPr/>
              <p:nvPr/>
            </p:nvSpPr>
            <p:spPr>
              <a:xfrm>
                <a:off x="6251877" y="745626"/>
                <a:ext cx="481583" cy="708571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18377" extrusionOk="0">
                    <a:moveTo>
                      <a:pt x="10345" y="0"/>
                    </a:moveTo>
                    <a:lnTo>
                      <a:pt x="8577" y="264"/>
                    </a:lnTo>
                    <a:lnTo>
                      <a:pt x="8201" y="282"/>
                    </a:lnTo>
                    <a:lnTo>
                      <a:pt x="7825" y="339"/>
                    </a:lnTo>
                    <a:lnTo>
                      <a:pt x="7467" y="414"/>
                    </a:lnTo>
                    <a:lnTo>
                      <a:pt x="7110" y="527"/>
                    </a:lnTo>
                    <a:lnTo>
                      <a:pt x="6790" y="659"/>
                    </a:lnTo>
                    <a:lnTo>
                      <a:pt x="6470" y="828"/>
                    </a:lnTo>
                    <a:lnTo>
                      <a:pt x="6151" y="1016"/>
                    </a:lnTo>
                    <a:lnTo>
                      <a:pt x="5868" y="1242"/>
                    </a:lnTo>
                    <a:lnTo>
                      <a:pt x="5605" y="1467"/>
                    </a:lnTo>
                    <a:lnTo>
                      <a:pt x="5361" y="1731"/>
                    </a:lnTo>
                    <a:lnTo>
                      <a:pt x="5135" y="2013"/>
                    </a:lnTo>
                    <a:lnTo>
                      <a:pt x="4928" y="2314"/>
                    </a:lnTo>
                    <a:lnTo>
                      <a:pt x="4759" y="2633"/>
                    </a:lnTo>
                    <a:lnTo>
                      <a:pt x="4608" y="2972"/>
                    </a:lnTo>
                    <a:lnTo>
                      <a:pt x="4477" y="3329"/>
                    </a:lnTo>
                    <a:lnTo>
                      <a:pt x="4383" y="3687"/>
                    </a:lnTo>
                    <a:lnTo>
                      <a:pt x="4345" y="4063"/>
                    </a:lnTo>
                    <a:lnTo>
                      <a:pt x="4307" y="4458"/>
                    </a:lnTo>
                    <a:lnTo>
                      <a:pt x="4270" y="5229"/>
                    </a:lnTo>
                    <a:lnTo>
                      <a:pt x="4251" y="5605"/>
                    </a:lnTo>
                    <a:lnTo>
                      <a:pt x="4176" y="5981"/>
                    </a:lnTo>
                    <a:lnTo>
                      <a:pt x="4138" y="6170"/>
                    </a:lnTo>
                    <a:lnTo>
                      <a:pt x="4082" y="6339"/>
                    </a:lnTo>
                    <a:lnTo>
                      <a:pt x="4025" y="6508"/>
                    </a:lnTo>
                    <a:lnTo>
                      <a:pt x="3931" y="6696"/>
                    </a:lnTo>
                    <a:lnTo>
                      <a:pt x="3818" y="6903"/>
                    </a:lnTo>
                    <a:lnTo>
                      <a:pt x="3668" y="7110"/>
                    </a:lnTo>
                    <a:lnTo>
                      <a:pt x="3499" y="7298"/>
                    </a:lnTo>
                    <a:lnTo>
                      <a:pt x="3329" y="7486"/>
                    </a:lnTo>
                    <a:lnTo>
                      <a:pt x="2953" y="7844"/>
                    </a:lnTo>
                    <a:lnTo>
                      <a:pt x="2558" y="8182"/>
                    </a:lnTo>
                    <a:lnTo>
                      <a:pt x="2182" y="8521"/>
                    </a:lnTo>
                    <a:lnTo>
                      <a:pt x="1994" y="8690"/>
                    </a:lnTo>
                    <a:lnTo>
                      <a:pt x="1825" y="8878"/>
                    </a:lnTo>
                    <a:lnTo>
                      <a:pt x="1693" y="9085"/>
                    </a:lnTo>
                    <a:lnTo>
                      <a:pt x="1561" y="9292"/>
                    </a:lnTo>
                    <a:lnTo>
                      <a:pt x="1448" y="9499"/>
                    </a:lnTo>
                    <a:lnTo>
                      <a:pt x="1373" y="9743"/>
                    </a:lnTo>
                    <a:lnTo>
                      <a:pt x="1317" y="9950"/>
                    </a:lnTo>
                    <a:lnTo>
                      <a:pt x="1298" y="10157"/>
                    </a:lnTo>
                    <a:lnTo>
                      <a:pt x="1298" y="10364"/>
                    </a:lnTo>
                    <a:lnTo>
                      <a:pt x="1298" y="10571"/>
                    </a:lnTo>
                    <a:lnTo>
                      <a:pt x="1354" y="10985"/>
                    </a:lnTo>
                    <a:lnTo>
                      <a:pt x="1411" y="11417"/>
                    </a:lnTo>
                    <a:lnTo>
                      <a:pt x="1486" y="11831"/>
                    </a:lnTo>
                    <a:lnTo>
                      <a:pt x="1542" y="12264"/>
                    </a:lnTo>
                    <a:lnTo>
                      <a:pt x="1542" y="12471"/>
                    </a:lnTo>
                    <a:lnTo>
                      <a:pt x="1542" y="12677"/>
                    </a:lnTo>
                    <a:lnTo>
                      <a:pt x="1524" y="12884"/>
                    </a:lnTo>
                    <a:lnTo>
                      <a:pt x="1467" y="13091"/>
                    </a:lnTo>
                    <a:lnTo>
                      <a:pt x="1430" y="13223"/>
                    </a:lnTo>
                    <a:lnTo>
                      <a:pt x="1373" y="13373"/>
                    </a:lnTo>
                    <a:lnTo>
                      <a:pt x="1223" y="13637"/>
                    </a:lnTo>
                    <a:lnTo>
                      <a:pt x="1053" y="13900"/>
                    </a:lnTo>
                    <a:lnTo>
                      <a:pt x="884" y="14144"/>
                    </a:lnTo>
                    <a:lnTo>
                      <a:pt x="508" y="14634"/>
                    </a:lnTo>
                    <a:lnTo>
                      <a:pt x="357" y="14897"/>
                    </a:lnTo>
                    <a:lnTo>
                      <a:pt x="207" y="15160"/>
                    </a:lnTo>
                    <a:lnTo>
                      <a:pt x="94" y="15442"/>
                    </a:lnTo>
                    <a:lnTo>
                      <a:pt x="19" y="15724"/>
                    </a:lnTo>
                    <a:lnTo>
                      <a:pt x="0" y="16025"/>
                    </a:lnTo>
                    <a:lnTo>
                      <a:pt x="0" y="16308"/>
                    </a:lnTo>
                    <a:lnTo>
                      <a:pt x="38" y="16608"/>
                    </a:lnTo>
                    <a:lnTo>
                      <a:pt x="113" y="16891"/>
                    </a:lnTo>
                    <a:lnTo>
                      <a:pt x="226" y="17154"/>
                    </a:lnTo>
                    <a:lnTo>
                      <a:pt x="357" y="17417"/>
                    </a:lnTo>
                    <a:lnTo>
                      <a:pt x="546" y="17662"/>
                    </a:lnTo>
                    <a:lnTo>
                      <a:pt x="752" y="17869"/>
                    </a:lnTo>
                    <a:lnTo>
                      <a:pt x="997" y="18038"/>
                    </a:lnTo>
                    <a:lnTo>
                      <a:pt x="1241" y="18170"/>
                    </a:lnTo>
                    <a:lnTo>
                      <a:pt x="1524" y="18282"/>
                    </a:lnTo>
                    <a:lnTo>
                      <a:pt x="1806" y="18339"/>
                    </a:lnTo>
                    <a:lnTo>
                      <a:pt x="2088" y="18377"/>
                    </a:lnTo>
                    <a:lnTo>
                      <a:pt x="2389" y="18358"/>
                    </a:lnTo>
                    <a:lnTo>
                      <a:pt x="2577" y="18320"/>
                    </a:lnTo>
                    <a:lnTo>
                      <a:pt x="2746" y="18264"/>
                    </a:lnTo>
                    <a:lnTo>
                      <a:pt x="3104" y="18151"/>
                    </a:lnTo>
                    <a:lnTo>
                      <a:pt x="3461" y="18000"/>
                    </a:lnTo>
                    <a:lnTo>
                      <a:pt x="3818" y="17869"/>
                    </a:lnTo>
                    <a:lnTo>
                      <a:pt x="4194" y="17775"/>
                    </a:lnTo>
                    <a:lnTo>
                      <a:pt x="4589" y="17699"/>
                    </a:lnTo>
                    <a:lnTo>
                      <a:pt x="5003" y="17662"/>
                    </a:lnTo>
                    <a:lnTo>
                      <a:pt x="5812" y="17662"/>
                    </a:lnTo>
                    <a:lnTo>
                      <a:pt x="6207" y="17699"/>
                    </a:lnTo>
                    <a:lnTo>
                      <a:pt x="7016" y="17812"/>
                    </a:lnTo>
                    <a:lnTo>
                      <a:pt x="7825" y="17925"/>
                    </a:lnTo>
                    <a:lnTo>
                      <a:pt x="8238" y="17963"/>
                    </a:lnTo>
                    <a:lnTo>
                      <a:pt x="8633" y="18000"/>
                    </a:lnTo>
                    <a:lnTo>
                      <a:pt x="9047" y="18019"/>
                    </a:lnTo>
                    <a:lnTo>
                      <a:pt x="9442" y="18000"/>
                    </a:lnTo>
                    <a:lnTo>
                      <a:pt x="9837" y="17963"/>
                    </a:lnTo>
                    <a:lnTo>
                      <a:pt x="10232" y="17887"/>
                    </a:lnTo>
                    <a:lnTo>
                      <a:pt x="10439" y="17831"/>
                    </a:lnTo>
                    <a:lnTo>
                      <a:pt x="10627" y="17775"/>
                    </a:lnTo>
                    <a:lnTo>
                      <a:pt x="10815" y="17681"/>
                    </a:lnTo>
                    <a:lnTo>
                      <a:pt x="11003" y="17605"/>
                    </a:lnTo>
                    <a:lnTo>
                      <a:pt x="11191" y="17511"/>
                    </a:lnTo>
                    <a:lnTo>
                      <a:pt x="11361" y="17398"/>
                    </a:lnTo>
                    <a:lnTo>
                      <a:pt x="11530" y="17267"/>
                    </a:lnTo>
                    <a:lnTo>
                      <a:pt x="11680" y="17135"/>
                    </a:lnTo>
                    <a:lnTo>
                      <a:pt x="11831" y="17003"/>
                    </a:lnTo>
                    <a:lnTo>
                      <a:pt x="11963" y="16853"/>
                    </a:lnTo>
                    <a:lnTo>
                      <a:pt x="12094" y="16703"/>
                    </a:lnTo>
                    <a:lnTo>
                      <a:pt x="12188" y="16533"/>
                    </a:lnTo>
                    <a:lnTo>
                      <a:pt x="12282" y="16364"/>
                    </a:lnTo>
                    <a:lnTo>
                      <a:pt x="12357" y="16176"/>
                    </a:lnTo>
                    <a:lnTo>
                      <a:pt x="12414" y="15988"/>
                    </a:lnTo>
                    <a:lnTo>
                      <a:pt x="12452" y="15781"/>
                    </a:lnTo>
                    <a:lnTo>
                      <a:pt x="12489" y="15536"/>
                    </a:lnTo>
                    <a:lnTo>
                      <a:pt x="12470" y="15273"/>
                    </a:lnTo>
                    <a:lnTo>
                      <a:pt x="12452" y="15010"/>
                    </a:lnTo>
                    <a:lnTo>
                      <a:pt x="12395" y="14746"/>
                    </a:lnTo>
                    <a:lnTo>
                      <a:pt x="12320" y="14502"/>
                    </a:lnTo>
                    <a:lnTo>
                      <a:pt x="12245" y="14239"/>
                    </a:lnTo>
                    <a:lnTo>
                      <a:pt x="12094" y="13731"/>
                    </a:lnTo>
                    <a:lnTo>
                      <a:pt x="11963" y="13317"/>
                    </a:lnTo>
                    <a:lnTo>
                      <a:pt x="11850" y="12903"/>
                    </a:lnTo>
                    <a:lnTo>
                      <a:pt x="11643" y="12057"/>
                    </a:lnTo>
                    <a:lnTo>
                      <a:pt x="11492" y="11210"/>
                    </a:lnTo>
                    <a:lnTo>
                      <a:pt x="11361" y="10364"/>
                    </a:lnTo>
                    <a:lnTo>
                      <a:pt x="11267" y="9499"/>
                    </a:lnTo>
                    <a:lnTo>
                      <a:pt x="11173" y="8633"/>
                    </a:lnTo>
                    <a:lnTo>
                      <a:pt x="11116" y="7768"/>
                    </a:lnTo>
                    <a:lnTo>
                      <a:pt x="11060" y="6903"/>
                    </a:lnTo>
                    <a:lnTo>
                      <a:pt x="10966" y="5173"/>
                    </a:lnTo>
                    <a:lnTo>
                      <a:pt x="10909" y="4289"/>
                    </a:lnTo>
                    <a:lnTo>
                      <a:pt x="10834" y="3423"/>
                    </a:lnTo>
                    <a:lnTo>
                      <a:pt x="10740" y="2558"/>
                    </a:lnTo>
                    <a:lnTo>
                      <a:pt x="10646" y="1693"/>
                    </a:lnTo>
                    <a:lnTo>
                      <a:pt x="10495" y="847"/>
                    </a:lnTo>
                    <a:lnTo>
                      <a:pt x="1034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6251877" y="745626"/>
                <a:ext cx="481583" cy="708571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18377" fill="none" extrusionOk="0">
                    <a:moveTo>
                      <a:pt x="8577" y="264"/>
                    </a:moveTo>
                    <a:lnTo>
                      <a:pt x="8577" y="264"/>
                    </a:lnTo>
                    <a:lnTo>
                      <a:pt x="8201" y="282"/>
                    </a:lnTo>
                    <a:lnTo>
                      <a:pt x="7825" y="339"/>
                    </a:lnTo>
                    <a:lnTo>
                      <a:pt x="7467" y="414"/>
                    </a:lnTo>
                    <a:lnTo>
                      <a:pt x="7110" y="527"/>
                    </a:lnTo>
                    <a:lnTo>
                      <a:pt x="6790" y="659"/>
                    </a:lnTo>
                    <a:lnTo>
                      <a:pt x="6470" y="828"/>
                    </a:lnTo>
                    <a:lnTo>
                      <a:pt x="6151" y="1016"/>
                    </a:lnTo>
                    <a:lnTo>
                      <a:pt x="5868" y="1242"/>
                    </a:lnTo>
                    <a:lnTo>
                      <a:pt x="5605" y="1467"/>
                    </a:lnTo>
                    <a:lnTo>
                      <a:pt x="5361" y="1731"/>
                    </a:lnTo>
                    <a:lnTo>
                      <a:pt x="5135" y="2013"/>
                    </a:lnTo>
                    <a:lnTo>
                      <a:pt x="4928" y="2314"/>
                    </a:lnTo>
                    <a:lnTo>
                      <a:pt x="4759" y="2633"/>
                    </a:lnTo>
                    <a:lnTo>
                      <a:pt x="4608" y="2972"/>
                    </a:lnTo>
                    <a:lnTo>
                      <a:pt x="4477" y="3329"/>
                    </a:lnTo>
                    <a:lnTo>
                      <a:pt x="4383" y="3687"/>
                    </a:lnTo>
                    <a:lnTo>
                      <a:pt x="4383" y="3687"/>
                    </a:lnTo>
                    <a:lnTo>
                      <a:pt x="4345" y="4063"/>
                    </a:lnTo>
                    <a:lnTo>
                      <a:pt x="4307" y="4458"/>
                    </a:lnTo>
                    <a:lnTo>
                      <a:pt x="4270" y="5229"/>
                    </a:lnTo>
                    <a:lnTo>
                      <a:pt x="4251" y="5605"/>
                    </a:lnTo>
                    <a:lnTo>
                      <a:pt x="4176" y="5981"/>
                    </a:lnTo>
                    <a:lnTo>
                      <a:pt x="4138" y="6170"/>
                    </a:lnTo>
                    <a:lnTo>
                      <a:pt x="4082" y="6339"/>
                    </a:lnTo>
                    <a:lnTo>
                      <a:pt x="4025" y="6508"/>
                    </a:lnTo>
                    <a:lnTo>
                      <a:pt x="3931" y="6696"/>
                    </a:lnTo>
                    <a:lnTo>
                      <a:pt x="3931" y="6696"/>
                    </a:lnTo>
                    <a:lnTo>
                      <a:pt x="3818" y="6903"/>
                    </a:lnTo>
                    <a:lnTo>
                      <a:pt x="3668" y="7110"/>
                    </a:lnTo>
                    <a:lnTo>
                      <a:pt x="3499" y="7298"/>
                    </a:lnTo>
                    <a:lnTo>
                      <a:pt x="3329" y="7486"/>
                    </a:lnTo>
                    <a:lnTo>
                      <a:pt x="2953" y="7844"/>
                    </a:lnTo>
                    <a:lnTo>
                      <a:pt x="2558" y="8182"/>
                    </a:lnTo>
                    <a:lnTo>
                      <a:pt x="2182" y="8521"/>
                    </a:lnTo>
                    <a:lnTo>
                      <a:pt x="1994" y="8690"/>
                    </a:lnTo>
                    <a:lnTo>
                      <a:pt x="1825" y="8878"/>
                    </a:lnTo>
                    <a:lnTo>
                      <a:pt x="1693" y="9085"/>
                    </a:lnTo>
                    <a:lnTo>
                      <a:pt x="1561" y="9292"/>
                    </a:lnTo>
                    <a:lnTo>
                      <a:pt x="1448" y="9499"/>
                    </a:lnTo>
                    <a:lnTo>
                      <a:pt x="1373" y="9743"/>
                    </a:lnTo>
                    <a:lnTo>
                      <a:pt x="1373" y="9743"/>
                    </a:lnTo>
                    <a:lnTo>
                      <a:pt x="1317" y="9950"/>
                    </a:lnTo>
                    <a:lnTo>
                      <a:pt x="1298" y="10157"/>
                    </a:lnTo>
                    <a:lnTo>
                      <a:pt x="1298" y="10364"/>
                    </a:lnTo>
                    <a:lnTo>
                      <a:pt x="1298" y="10571"/>
                    </a:lnTo>
                    <a:lnTo>
                      <a:pt x="1354" y="10985"/>
                    </a:lnTo>
                    <a:lnTo>
                      <a:pt x="1411" y="11417"/>
                    </a:lnTo>
                    <a:lnTo>
                      <a:pt x="1486" y="11831"/>
                    </a:lnTo>
                    <a:lnTo>
                      <a:pt x="1542" y="12264"/>
                    </a:lnTo>
                    <a:lnTo>
                      <a:pt x="1542" y="12471"/>
                    </a:lnTo>
                    <a:lnTo>
                      <a:pt x="1542" y="12677"/>
                    </a:lnTo>
                    <a:lnTo>
                      <a:pt x="1524" y="12884"/>
                    </a:lnTo>
                    <a:lnTo>
                      <a:pt x="1467" y="13091"/>
                    </a:lnTo>
                    <a:lnTo>
                      <a:pt x="1467" y="13091"/>
                    </a:lnTo>
                    <a:lnTo>
                      <a:pt x="1430" y="13223"/>
                    </a:lnTo>
                    <a:lnTo>
                      <a:pt x="1373" y="13373"/>
                    </a:lnTo>
                    <a:lnTo>
                      <a:pt x="1223" y="13637"/>
                    </a:lnTo>
                    <a:lnTo>
                      <a:pt x="1053" y="13900"/>
                    </a:lnTo>
                    <a:lnTo>
                      <a:pt x="884" y="14144"/>
                    </a:lnTo>
                    <a:lnTo>
                      <a:pt x="508" y="14634"/>
                    </a:lnTo>
                    <a:lnTo>
                      <a:pt x="357" y="14897"/>
                    </a:lnTo>
                    <a:lnTo>
                      <a:pt x="207" y="15160"/>
                    </a:lnTo>
                    <a:lnTo>
                      <a:pt x="207" y="15160"/>
                    </a:lnTo>
                    <a:lnTo>
                      <a:pt x="94" y="15442"/>
                    </a:lnTo>
                    <a:lnTo>
                      <a:pt x="19" y="15724"/>
                    </a:lnTo>
                    <a:lnTo>
                      <a:pt x="0" y="16025"/>
                    </a:lnTo>
                    <a:lnTo>
                      <a:pt x="0" y="16308"/>
                    </a:lnTo>
                    <a:lnTo>
                      <a:pt x="38" y="16608"/>
                    </a:lnTo>
                    <a:lnTo>
                      <a:pt x="113" y="16891"/>
                    </a:lnTo>
                    <a:lnTo>
                      <a:pt x="226" y="17154"/>
                    </a:lnTo>
                    <a:lnTo>
                      <a:pt x="357" y="17417"/>
                    </a:lnTo>
                    <a:lnTo>
                      <a:pt x="357" y="17417"/>
                    </a:lnTo>
                    <a:lnTo>
                      <a:pt x="546" y="17662"/>
                    </a:lnTo>
                    <a:lnTo>
                      <a:pt x="752" y="17869"/>
                    </a:lnTo>
                    <a:lnTo>
                      <a:pt x="997" y="18038"/>
                    </a:lnTo>
                    <a:lnTo>
                      <a:pt x="1241" y="18170"/>
                    </a:lnTo>
                    <a:lnTo>
                      <a:pt x="1524" y="18282"/>
                    </a:lnTo>
                    <a:lnTo>
                      <a:pt x="1806" y="18339"/>
                    </a:lnTo>
                    <a:lnTo>
                      <a:pt x="2088" y="18377"/>
                    </a:lnTo>
                    <a:lnTo>
                      <a:pt x="2389" y="18358"/>
                    </a:lnTo>
                    <a:lnTo>
                      <a:pt x="2389" y="18358"/>
                    </a:lnTo>
                    <a:lnTo>
                      <a:pt x="2577" y="18320"/>
                    </a:lnTo>
                    <a:lnTo>
                      <a:pt x="2746" y="18264"/>
                    </a:lnTo>
                    <a:lnTo>
                      <a:pt x="3104" y="18151"/>
                    </a:lnTo>
                    <a:lnTo>
                      <a:pt x="3461" y="18000"/>
                    </a:lnTo>
                    <a:lnTo>
                      <a:pt x="3818" y="17869"/>
                    </a:lnTo>
                    <a:lnTo>
                      <a:pt x="3818" y="17869"/>
                    </a:lnTo>
                    <a:lnTo>
                      <a:pt x="4194" y="17775"/>
                    </a:lnTo>
                    <a:lnTo>
                      <a:pt x="4589" y="17699"/>
                    </a:lnTo>
                    <a:lnTo>
                      <a:pt x="5003" y="17662"/>
                    </a:lnTo>
                    <a:lnTo>
                      <a:pt x="5398" y="17662"/>
                    </a:lnTo>
                    <a:lnTo>
                      <a:pt x="5812" y="17662"/>
                    </a:lnTo>
                    <a:lnTo>
                      <a:pt x="6207" y="17699"/>
                    </a:lnTo>
                    <a:lnTo>
                      <a:pt x="7016" y="17812"/>
                    </a:lnTo>
                    <a:lnTo>
                      <a:pt x="7016" y="17812"/>
                    </a:lnTo>
                    <a:lnTo>
                      <a:pt x="7825" y="17925"/>
                    </a:lnTo>
                    <a:lnTo>
                      <a:pt x="8238" y="17963"/>
                    </a:lnTo>
                    <a:lnTo>
                      <a:pt x="8633" y="18000"/>
                    </a:lnTo>
                    <a:lnTo>
                      <a:pt x="9047" y="18019"/>
                    </a:lnTo>
                    <a:lnTo>
                      <a:pt x="9442" y="18000"/>
                    </a:lnTo>
                    <a:lnTo>
                      <a:pt x="9837" y="17963"/>
                    </a:lnTo>
                    <a:lnTo>
                      <a:pt x="10232" y="17887"/>
                    </a:lnTo>
                    <a:lnTo>
                      <a:pt x="10232" y="17887"/>
                    </a:lnTo>
                    <a:lnTo>
                      <a:pt x="10439" y="17831"/>
                    </a:lnTo>
                    <a:lnTo>
                      <a:pt x="10627" y="17775"/>
                    </a:lnTo>
                    <a:lnTo>
                      <a:pt x="10815" y="17681"/>
                    </a:lnTo>
                    <a:lnTo>
                      <a:pt x="11003" y="17605"/>
                    </a:lnTo>
                    <a:lnTo>
                      <a:pt x="11191" y="17511"/>
                    </a:lnTo>
                    <a:lnTo>
                      <a:pt x="11361" y="17398"/>
                    </a:lnTo>
                    <a:lnTo>
                      <a:pt x="11530" y="17267"/>
                    </a:lnTo>
                    <a:lnTo>
                      <a:pt x="11680" y="17135"/>
                    </a:lnTo>
                    <a:lnTo>
                      <a:pt x="11831" y="17003"/>
                    </a:lnTo>
                    <a:lnTo>
                      <a:pt x="11963" y="16853"/>
                    </a:lnTo>
                    <a:lnTo>
                      <a:pt x="12094" y="16703"/>
                    </a:lnTo>
                    <a:lnTo>
                      <a:pt x="12188" y="16533"/>
                    </a:lnTo>
                    <a:lnTo>
                      <a:pt x="12282" y="16364"/>
                    </a:lnTo>
                    <a:lnTo>
                      <a:pt x="12357" y="16176"/>
                    </a:lnTo>
                    <a:lnTo>
                      <a:pt x="12414" y="15988"/>
                    </a:lnTo>
                    <a:lnTo>
                      <a:pt x="12452" y="15781"/>
                    </a:lnTo>
                    <a:lnTo>
                      <a:pt x="12452" y="15781"/>
                    </a:lnTo>
                    <a:lnTo>
                      <a:pt x="12489" y="15536"/>
                    </a:lnTo>
                    <a:lnTo>
                      <a:pt x="12470" y="15273"/>
                    </a:lnTo>
                    <a:lnTo>
                      <a:pt x="12452" y="15010"/>
                    </a:lnTo>
                    <a:lnTo>
                      <a:pt x="12395" y="14746"/>
                    </a:lnTo>
                    <a:lnTo>
                      <a:pt x="12320" y="14502"/>
                    </a:lnTo>
                    <a:lnTo>
                      <a:pt x="12245" y="14239"/>
                    </a:lnTo>
                    <a:lnTo>
                      <a:pt x="12094" y="13731"/>
                    </a:lnTo>
                    <a:lnTo>
                      <a:pt x="12094" y="13731"/>
                    </a:lnTo>
                    <a:lnTo>
                      <a:pt x="11963" y="13317"/>
                    </a:lnTo>
                    <a:lnTo>
                      <a:pt x="11850" y="12903"/>
                    </a:lnTo>
                    <a:lnTo>
                      <a:pt x="11643" y="12057"/>
                    </a:lnTo>
                    <a:lnTo>
                      <a:pt x="11492" y="11210"/>
                    </a:lnTo>
                    <a:lnTo>
                      <a:pt x="11361" y="10364"/>
                    </a:lnTo>
                    <a:lnTo>
                      <a:pt x="11267" y="9499"/>
                    </a:lnTo>
                    <a:lnTo>
                      <a:pt x="11173" y="8633"/>
                    </a:lnTo>
                    <a:lnTo>
                      <a:pt x="11116" y="7768"/>
                    </a:lnTo>
                    <a:lnTo>
                      <a:pt x="11060" y="6903"/>
                    </a:lnTo>
                    <a:lnTo>
                      <a:pt x="10966" y="5173"/>
                    </a:lnTo>
                    <a:lnTo>
                      <a:pt x="10909" y="4289"/>
                    </a:lnTo>
                    <a:lnTo>
                      <a:pt x="10834" y="3423"/>
                    </a:lnTo>
                    <a:lnTo>
                      <a:pt x="10740" y="2558"/>
                    </a:lnTo>
                    <a:lnTo>
                      <a:pt x="10646" y="1693"/>
                    </a:lnTo>
                    <a:lnTo>
                      <a:pt x="10495" y="847"/>
                    </a:lnTo>
                    <a:lnTo>
                      <a:pt x="1034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6304818" y="863846"/>
                <a:ext cx="139270" cy="126199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3273" extrusionOk="0">
                    <a:moveTo>
                      <a:pt x="1260" y="0"/>
                    </a:moveTo>
                    <a:lnTo>
                      <a:pt x="1091" y="19"/>
                    </a:lnTo>
                    <a:lnTo>
                      <a:pt x="922" y="56"/>
                    </a:lnTo>
                    <a:lnTo>
                      <a:pt x="771" y="113"/>
                    </a:lnTo>
                    <a:lnTo>
                      <a:pt x="640" y="188"/>
                    </a:lnTo>
                    <a:lnTo>
                      <a:pt x="508" y="301"/>
                    </a:lnTo>
                    <a:lnTo>
                      <a:pt x="395" y="414"/>
                    </a:lnTo>
                    <a:lnTo>
                      <a:pt x="301" y="546"/>
                    </a:lnTo>
                    <a:lnTo>
                      <a:pt x="226" y="696"/>
                    </a:lnTo>
                    <a:lnTo>
                      <a:pt x="169" y="846"/>
                    </a:lnTo>
                    <a:lnTo>
                      <a:pt x="151" y="1016"/>
                    </a:lnTo>
                    <a:lnTo>
                      <a:pt x="169" y="1166"/>
                    </a:lnTo>
                    <a:lnTo>
                      <a:pt x="226" y="1317"/>
                    </a:lnTo>
                    <a:lnTo>
                      <a:pt x="301" y="1467"/>
                    </a:lnTo>
                    <a:lnTo>
                      <a:pt x="395" y="1580"/>
                    </a:lnTo>
                    <a:lnTo>
                      <a:pt x="527" y="1674"/>
                    </a:lnTo>
                    <a:lnTo>
                      <a:pt x="658" y="1749"/>
                    </a:lnTo>
                    <a:lnTo>
                      <a:pt x="715" y="1768"/>
                    </a:lnTo>
                    <a:lnTo>
                      <a:pt x="602" y="1768"/>
                    </a:lnTo>
                    <a:lnTo>
                      <a:pt x="470" y="1787"/>
                    </a:lnTo>
                    <a:lnTo>
                      <a:pt x="357" y="1825"/>
                    </a:lnTo>
                    <a:lnTo>
                      <a:pt x="245" y="1881"/>
                    </a:lnTo>
                    <a:lnTo>
                      <a:pt x="151" y="1956"/>
                    </a:lnTo>
                    <a:lnTo>
                      <a:pt x="75" y="2069"/>
                    </a:lnTo>
                    <a:lnTo>
                      <a:pt x="19" y="2182"/>
                    </a:lnTo>
                    <a:lnTo>
                      <a:pt x="0" y="2276"/>
                    </a:lnTo>
                    <a:lnTo>
                      <a:pt x="0" y="2426"/>
                    </a:lnTo>
                    <a:lnTo>
                      <a:pt x="19" y="2558"/>
                    </a:lnTo>
                    <a:lnTo>
                      <a:pt x="57" y="2690"/>
                    </a:lnTo>
                    <a:lnTo>
                      <a:pt x="113" y="2821"/>
                    </a:lnTo>
                    <a:lnTo>
                      <a:pt x="188" y="2934"/>
                    </a:lnTo>
                    <a:lnTo>
                      <a:pt x="282" y="3028"/>
                    </a:lnTo>
                    <a:lnTo>
                      <a:pt x="395" y="3122"/>
                    </a:lnTo>
                    <a:lnTo>
                      <a:pt x="527" y="3179"/>
                    </a:lnTo>
                    <a:lnTo>
                      <a:pt x="658" y="3235"/>
                    </a:lnTo>
                    <a:lnTo>
                      <a:pt x="809" y="3254"/>
                    </a:lnTo>
                    <a:lnTo>
                      <a:pt x="941" y="3273"/>
                    </a:lnTo>
                    <a:lnTo>
                      <a:pt x="1223" y="3273"/>
                    </a:lnTo>
                    <a:lnTo>
                      <a:pt x="1373" y="3254"/>
                    </a:lnTo>
                    <a:lnTo>
                      <a:pt x="1505" y="3216"/>
                    </a:lnTo>
                    <a:lnTo>
                      <a:pt x="1636" y="3160"/>
                    </a:lnTo>
                    <a:lnTo>
                      <a:pt x="1881" y="3028"/>
                    </a:lnTo>
                    <a:lnTo>
                      <a:pt x="2126" y="2897"/>
                    </a:lnTo>
                    <a:lnTo>
                      <a:pt x="2370" y="2727"/>
                    </a:lnTo>
                    <a:lnTo>
                      <a:pt x="2596" y="2558"/>
                    </a:lnTo>
                    <a:lnTo>
                      <a:pt x="3611" y="1787"/>
                    </a:lnTo>
                    <a:lnTo>
                      <a:pt x="3273" y="1260"/>
                    </a:lnTo>
                    <a:lnTo>
                      <a:pt x="3066" y="1016"/>
                    </a:lnTo>
                    <a:lnTo>
                      <a:pt x="2840" y="771"/>
                    </a:lnTo>
                    <a:lnTo>
                      <a:pt x="2596" y="546"/>
                    </a:lnTo>
                    <a:lnTo>
                      <a:pt x="2332" y="339"/>
                    </a:lnTo>
                    <a:lnTo>
                      <a:pt x="2201" y="245"/>
                    </a:lnTo>
                    <a:lnTo>
                      <a:pt x="2050" y="169"/>
                    </a:lnTo>
                    <a:lnTo>
                      <a:pt x="1900" y="113"/>
                    </a:lnTo>
                    <a:lnTo>
                      <a:pt x="1749" y="56"/>
                    </a:lnTo>
                    <a:lnTo>
                      <a:pt x="1580" y="38"/>
                    </a:lnTo>
                    <a:lnTo>
                      <a:pt x="1430" y="19"/>
                    </a:lnTo>
                    <a:lnTo>
                      <a:pt x="126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9"/>
              <p:cNvSpPr/>
              <p:nvPr/>
            </p:nvSpPr>
            <p:spPr>
              <a:xfrm>
                <a:off x="6304818" y="863846"/>
                <a:ext cx="139270" cy="126199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3273" fill="none" extrusionOk="0">
                    <a:moveTo>
                      <a:pt x="3273" y="1260"/>
                    </a:moveTo>
                    <a:lnTo>
                      <a:pt x="3273" y="1260"/>
                    </a:lnTo>
                    <a:lnTo>
                      <a:pt x="3066" y="1016"/>
                    </a:lnTo>
                    <a:lnTo>
                      <a:pt x="2840" y="771"/>
                    </a:lnTo>
                    <a:lnTo>
                      <a:pt x="2596" y="546"/>
                    </a:lnTo>
                    <a:lnTo>
                      <a:pt x="2332" y="339"/>
                    </a:lnTo>
                    <a:lnTo>
                      <a:pt x="2332" y="339"/>
                    </a:lnTo>
                    <a:lnTo>
                      <a:pt x="2201" y="245"/>
                    </a:lnTo>
                    <a:lnTo>
                      <a:pt x="2050" y="169"/>
                    </a:lnTo>
                    <a:lnTo>
                      <a:pt x="1900" y="113"/>
                    </a:lnTo>
                    <a:lnTo>
                      <a:pt x="1749" y="56"/>
                    </a:lnTo>
                    <a:lnTo>
                      <a:pt x="1580" y="38"/>
                    </a:lnTo>
                    <a:lnTo>
                      <a:pt x="1430" y="19"/>
                    </a:lnTo>
                    <a:lnTo>
                      <a:pt x="1260" y="0"/>
                    </a:lnTo>
                    <a:lnTo>
                      <a:pt x="1091" y="19"/>
                    </a:lnTo>
                    <a:lnTo>
                      <a:pt x="1091" y="19"/>
                    </a:lnTo>
                    <a:lnTo>
                      <a:pt x="922" y="56"/>
                    </a:lnTo>
                    <a:lnTo>
                      <a:pt x="771" y="113"/>
                    </a:lnTo>
                    <a:lnTo>
                      <a:pt x="640" y="188"/>
                    </a:lnTo>
                    <a:lnTo>
                      <a:pt x="508" y="301"/>
                    </a:lnTo>
                    <a:lnTo>
                      <a:pt x="395" y="414"/>
                    </a:lnTo>
                    <a:lnTo>
                      <a:pt x="301" y="546"/>
                    </a:lnTo>
                    <a:lnTo>
                      <a:pt x="226" y="696"/>
                    </a:lnTo>
                    <a:lnTo>
                      <a:pt x="169" y="846"/>
                    </a:lnTo>
                    <a:lnTo>
                      <a:pt x="169" y="846"/>
                    </a:lnTo>
                    <a:lnTo>
                      <a:pt x="151" y="1016"/>
                    </a:lnTo>
                    <a:lnTo>
                      <a:pt x="169" y="1166"/>
                    </a:lnTo>
                    <a:lnTo>
                      <a:pt x="226" y="1317"/>
                    </a:lnTo>
                    <a:lnTo>
                      <a:pt x="301" y="1467"/>
                    </a:lnTo>
                    <a:lnTo>
                      <a:pt x="395" y="1580"/>
                    </a:lnTo>
                    <a:lnTo>
                      <a:pt x="527" y="1674"/>
                    </a:lnTo>
                    <a:lnTo>
                      <a:pt x="658" y="1749"/>
                    </a:lnTo>
                    <a:lnTo>
                      <a:pt x="828" y="1806"/>
                    </a:lnTo>
                    <a:lnTo>
                      <a:pt x="828" y="1806"/>
                    </a:lnTo>
                    <a:lnTo>
                      <a:pt x="847" y="1806"/>
                    </a:lnTo>
                    <a:lnTo>
                      <a:pt x="847" y="1806"/>
                    </a:lnTo>
                    <a:lnTo>
                      <a:pt x="715" y="1768"/>
                    </a:lnTo>
                    <a:lnTo>
                      <a:pt x="602" y="1768"/>
                    </a:lnTo>
                    <a:lnTo>
                      <a:pt x="470" y="1787"/>
                    </a:lnTo>
                    <a:lnTo>
                      <a:pt x="357" y="1825"/>
                    </a:lnTo>
                    <a:lnTo>
                      <a:pt x="245" y="1881"/>
                    </a:lnTo>
                    <a:lnTo>
                      <a:pt x="151" y="1956"/>
                    </a:lnTo>
                    <a:lnTo>
                      <a:pt x="75" y="2069"/>
                    </a:lnTo>
                    <a:lnTo>
                      <a:pt x="19" y="2182"/>
                    </a:lnTo>
                    <a:lnTo>
                      <a:pt x="19" y="2182"/>
                    </a:lnTo>
                    <a:lnTo>
                      <a:pt x="0" y="2276"/>
                    </a:lnTo>
                    <a:lnTo>
                      <a:pt x="0" y="2276"/>
                    </a:lnTo>
                    <a:lnTo>
                      <a:pt x="0" y="2426"/>
                    </a:lnTo>
                    <a:lnTo>
                      <a:pt x="19" y="2558"/>
                    </a:lnTo>
                    <a:lnTo>
                      <a:pt x="57" y="2690"/>
                    </a:lnTo>
                    <a:lnTo>
                      <a:pt x="113" y="2821"/>
                    </a:lnTo>
                    <a:lnTo>
                      <a:pt x="188" y="2934"/>
                    </a:lnTo>
                    <a:lnTo>
                      <a:pt x="282" y="3028"/>
                    </a:lnTo>
                    <a:lnTo>
                      <a:pt x="395" y="3122"/>
                    </a:lnTo>
                    <a:lnTo>
                      <a:pt x="527" y="3179"/>
                    </a:lnTo>
                    <a:lnTo>
                      <a:pt x="527" y="3179"/>
                    </a:lnTo>
                    <a:lnTo>
                      <a:pt x="658" y="3235"/>
                    </a:lnTo>
                    <a:lnTo>
                      <a:pt x="809" y="3254"/>
                    </a:lnTo>
                    <a:lnTo>
                      <a:pt x="941" y="3273"/>
                    </a:lnTo>
                    <a:lnTo>
                      <a:pt x="1091" y="3273"/>
                    </a:lnTo>
                    <a:lnTo>
                      <a:pt x="1223" y="3273"/>
                    </a:lnTo>
                    <a:lnTo>
                      <a:pt x="1373" y="3254"/>
                    </a:lnTo>
                    <a:lnTo>
                      <a:pt x="1505" y="3216"/>
                    </a:lnTo>
                    <a:lnTo>
                      <a:pt x="1636" y="3160"/>
                    </a:lnTo>
                    <a:lnTo>
                      <a:pt x="1636" y="3160"/>
                    </a:lnTo>
                    <a:lnTo>
                      <a:pt x="1881" y="3028"/>
                    </a:lnTo>
                    <a:lnTo>
                      <a:pt x="2126" y="2897"/>
                    </a:lnTo>
                    <a:lnTo>
                      <a:pt x="2370" y="2727"/>
                    </a:lnTo>
                    <a:lnTo>
                      <a:pt x="2596" y="2558"/>
                    </a:lnTo>
                    <a:lnTo>
                      <a:pt x="3611" y="17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9"/>
              <p:cNvSpPr/>
              <p:nvPr/>
            </p:nvSpPr>
            <p:spPr>
              <a:xfrm>
                <a:off x="6271426" y="805816"/>
                <a:ext cx="279272" cy="601227"/>
              </a:xfrm>
              <a:custGeom>
                <a:avLst/>
                <a:gdLst/>
                <a:ahLst/>
                <a:cxnLst/>
                <a:rect l="l" t="t" r="r" b="b"/>
                <a:pathLst>
                  <a:path w="7243" h="15593" extrusionOk="0">
                    <a:moveTo>
                      <a:pt x="7186" y="0"/>
                    </a:moveTo>
                    <a:lnTo>
                      <a:pt x="7054" y="38"/>
                    </a:lnTo>
                    <a:lnTo>
                      <a:pt x="6791" y="151"/>
                    </a:lnTo>
                    <a:lnTo>
                      <a:pt x="6546" y="282"/>
                    </a:lnTo>
                    <a:lnTo>
                      <a:pt x="6340" y="433"/>
                    </a:lnTo>
                    <a:lnTo>
                      <a:pt x="6151" y="621"/>
                    </a:lnTo>
                    <a:lnTo>
                      <a:pt x="5982" y="809"/>
                    </a:lnTo>
                    <a:lnTo>
                      <a:pt x="5832" y="997"/>
                    </a:lnTo>
                    <a:lnTo>
                      <a:pt x="5681" y="1223"/>
                    </a:lnTo>
                    <a:lnTo>
                      <a:pt x="5568" y="1449"/>
                    </a:lnTo>
                    <a:lnTo>
                      <a:pt x="5455" y="1693"/>
                    </a:lnTo>
                    <a:lnTo>
                      <a:pt x="5380" y="1938"/>
                    </a:lnTo>
                    <a:lnTo>
                      <a:pt x="5286" y="2276"/>
                    </a:lnTo>
                    <a:lnTo>
                      <a:pt x="5211" y="2615"/>
                    </a:lnTo>
                    <a:lnTo>
                      <a:pt x="5173" y="2972"/>
                    </a:lnTo>
                    <a:lnTo>
                      <a:pt x="5136" y="3330"/>
                    </a:lnTo>
                    <a:lnTo>
                      <a:pt x="5117" y="4119"/>
                    </a:lnTo>
                    <a:lnTo>
                      <a:pt x="5042" y="4928"/>
                    </a:lnTo>
                    <a:lnTo>
                      <a:pt x="4985" y="5135"/>
                    </a:lnTo>
                    <a:lnTo>
                      <a:pt x="4929" y="5342"/>
                    </a:lnTo>
                    <a:lnTo>
                      <a:pt x="4854" y="5549"/>
                    </a:lnTo>
                    <a:lnTo>
                      <a:pt x="4760" y="5737"/>
                    </a:lnTo>
                    <a:lnTo>
                      <a:pt x="4628" y="5925"/>
                    </a:lnTo>
                    <a:lnTo>
                      <a:pt x="4477" y="6076"/>
                    </a:lnTo>
                    <a:lnTo>
                      <a:pt x="4308" y="6226"/>
                    </a:lnTo>
                    <a:lnTo>
                      <a:pt x="4139" y="6358"/>
                    </a:lnTo>
                    <a:lnTo>
                      <a:pt x="3951" y="6489"/>
                    </a:lnTo>
                    <a:lnTo>
                      <a:pt x="3744" y="6602"/>
                    </a:lnTo>
                    <a:lnTo>
                      <a:pt x="3330" y="6809"/>
                    </a:lnTo>
                    <a:lnTo>
                      <a:pt x="2879" y="7016"/>
                    </a:lnTo>
                    <a:lnTo>
                      <a:pt x="2672" y="7129"/>
                    </a:lnTo>
                    <a:lnTo>
                      <a:pt x="2465" y="7261"/>
                    </a:lnTo>
                    <a:lnTo>
                      <a:pt x="2258" y="7392"/>
                    </a:lnTo>
                    <a:lnTo>
                      <a:pt x="2051" y="7562"/>
                    </a:lnTo>
                    <a:lnTo>
                      <a:pt x="1882" y="7731"/>
                    </a:lnTo>
                    <a:lnTo>
                      <a:pt x="1731" y="7938"/>
                    </a:lnTo>
                    <a:lnTo>
                      <a:pt x="1618" y="8145"/>
                    </a:lnTo>
                    <a:lnTo>
                      <a:pt x="1524" y="8370"/>
                    </a:lnTo>
                    <a:lnTo>
                      <a:pt x="1468" y="8615"/>
                    </a:lnTo>
                    <a:lnTo>
                      <a:pt x="1449" y="8859"/>
                    </a:lnTo>
                    <a:lnTo>
                      <a:pt x="1468" y="9085"/>
                    </a:lnTo>
                    <a:lnTo>
                      <a:pt x="1487" y="9330"/>
                    </a:lnTo>
                    <a:lnTo>
                      <a:pt x="1581" y="9762"/>
                    </a:lnTo>
                    <a:lnTo>
                      <a:pt x="1675" y="10195"/>
                    </a:lnTo>
                    <a:lnTo>
                      <a:pt x="1769" y="10627"/>
                    </a:lnTo>
                    <a:lnTo>
                      <a:pt x="1825" y="10815"/>
                    </a:lnTo>
                    <a:lnTo>
                      <a:pt x="1844" y="11004"/>
                    </a:lnTo>
                    <a:lnTo>
                      <a:pt x="1844" y="11210"/>
                    </a:lnTo>
                    <a:lnTo>
                      <a:pt x="1844" y="11399"/>
                    </a:lnTo>
                    <a:lnTo>
                      <a:pt x="1807" y="11605"/>
                    </a:lnTo>
                    <a:lnTo>
                      <a:pt x="1769" y="11794"/>
                    </a:lnTo>
                    <a:lnTo>
                      <a:pt x="1694" y="11982"/>
                    </a:lnTo>
                    <a:lnTo>
                      <a:pt x="1600" y="12151"/>
                    </a:lnTo>
                    <a:lnTo>
                      <a:pt x="1412" y="12433"/>
                    </a:lnTo>
                    <a:lnTo>
                      <a:pt x="1186" y="12715"/>
                    </a:lnTo>
                    <a:lnTo>
                      <a:pt x="960" y="12960"/>
                    </a:lnTo>
                    <a:lnTo>
                      <a:pt x="697" y="13223"/>
                    </a:lnTo>
                    <a:lnTo>
                      <a:pt x="509" y="13430"/>
                    </a:lnTo>
                    <a:lnTo>
                      <a:pt x="339" y="13674"/>
                    </a:lnTo>
                    <a:lnTo>
                      <a:pt x="189" y="13919"/>
                    </a:lnTo>
                    <a:lnTo>
                      <a:pt x="76" y="14201"/>
                    </a:lnTo>
                    <a:lnTo>
                      <a:pt x="20" y="14408"/>
                    </a:lnTo>
                    <a:lnTo>
                      <a:pt x="1" y="14634"/>
                    </a:lnTo>
                    <a:lnTo>
                      <a:pt x="20" y="14859"/>
                    </a:lnTo>
                    <a:lnTo>
                      <a:pt x="95" y="15066"/>
                    </a:lnTo>
                    <a:lnTo>
                      <a:pt x="151" y="15198"/>
                    </a:lnTo>
                    <a:lnTo>
                      <a:pt x="227" y="15330"/>
                    </a:lnTo>
                    <a:lnTo>
                      <a:pt x="321" y="15424"/>
                    </a:lnTo>
                    <a:lnTo>
                      <a:pt x="434" y="15518"/>
                    </a:lnTo>
                    <a:lnTo>
                      <a:pt x="509" y="15555"/>
                    </a:lnTo>
                    <a:lnTo>
                      <a:pt x="603" y="15593"/>
                    </a:lnTo>
                    <a:lnTo>
                      <a:pt x="565" y="15574"/>
                    </a:lnTo>
                    <a:lnTo>
                      <a:pt x="434" y="15499"/>
                    </a:lnTo>
                    <a:lnTo>
                      <a:pt x="339" y="15405"/>
                    </a:lnTo>
                    <a:lnTo>
                      <a:pt x="264" y="15292"/>
                    </a:lnTo>
                    <a:lnTo>
                      <a:pt x="189" y="15179"/>
                    </a:lnTo>
                    <a:lnTo>
                      <a:pt x="133" y="15047"/>
                    </a:lnTo>
                    <a:lnTo>
                      <a:pt x="76" y="14841"/>
                    </a:lnTo>
                    <a:lnTo>
                      <a:pt x="57" y="14634"/>
                    </a:lnTo>
                    <a:lnTo>
                      <a:pt x="76" y="14427"/>
                    </a:lnTo>
                    <a:lnTo>
                      <a:pt x="133" y="14220"/>
                    </a:lnTo>
                    <a:lnTo>
                      <a:pt x="245" y="13957"/>
                    </a:lnTo>
                    <a:lnTo>
                      <a:pt x="396" y="13712"/>
                    </a:lnTo>
                    <a:lnTo>
                      <a:pt x="565" y="13486"/>
                    </a:lnTo>
                    <a:lnTo>
                      <a:pt x="772" y="13261"/>
                    </a:lnTo>
                    <a:lnTo>
                      <a:pt x="1017" y="13016"/>
                    </a:lnTo>
                    <a:lnTo>
                      <a:pt x="1261" y="12753"/>
                    </a:lnTo>
                    <a:lnTo>
                      <a:pt x="1487" y="12489"/>
                    </a:lnTo>
                    <a:lnTo>
                      <a:pt x="1694" y="12189"/>
                    </a:lnTo>
                    <a:lnTo>
                      <a:pt x="1788" y="12019"/>
                    </a:lnTo>
                    <a:lnTo>
                      <a:pt x="1863" y="11831"/>
                    </a:lnTo>
                    <a:lnTo>
                      <a:pt x="1901" y="11643"/>
                    </a:lnTo>
                    <a:lnTo>
                      <a:pt x="1938" y="11436"/>
                    </a:lnTo>
                    <a:lnTo>
                      <a:pt x="1938" y="11229"/>
                    </a:lnTo>
                    <a:lnTo>
                      <a:pt x="1938" y="11022"/>
                    </a:lnTo>
                    <a:lnTo>
                      <a:pt x="1919" y="10797"/>
                    </a:lnTo>
                    <a:lnTo>
                      <a:pt x="1882" y="10590"/>
                    </a:lnTo>
                    <a:lnTo>
                      <a:pt x="1788" y="10176"/>
                    </a:lnTo>
                    <a:lnTo>
                      <a:pt x="1675" y="9743"/>
                    </a:lnTo>
                    <a:lnTo>
                      <a:pt x="1600" y="9311"/>
                    </a:lnTo>
                    <a:lnTo>
                      <a:pt x="1581" y="9085"/>
                    </a:lnTo>
                    <a:lnTo>
                      <a:pt x="1562" y="8859"/>
                    </a:lnTo>
                    <a:lnTo>
                      <a:pt x="1581" y="8634"/>
                    </a:lnTo>
                    <a:lnTo>
                      <a:pt x="1637" y="8408"/>
                    </a:lnTo>
                    <a:lnTo>
                      <a:pt x="1713" y="8201"/>
                    </a:lnTo>
                    <a:lnTo>
                      <a:pt x="1825" y="7994"/>
                    </a:lnTo>
                    <a:lnTo>
                      <a:pt x="1976" y="7806"/>
                    </a:lnTo>
                    <a:lnTo>
                      <a:pt x="2126" y="7656"/>
                    </a:lnTo>
                    <a:lnTo>
                      <a:pt x="2314" y="7505"/>
                    </a:lnTo>
                    <a:lnTo>
                      <a:pt x="2502" y="7373"/>
                    </a:lnTo>
                    <a:lnTo>
                      <a:pt x="2709" y="7242"/>
                    </a:lnTo>
                    <a:lnTo>
                      <a:pt x="2916" y="7129"/>
                    </a:lnTo>
                    <a:lnTo>
                      <a:pt x="3349" y="6922"/>
                    </a:lnTo>
                    <a:lnTo>
                      <a:pt x="3782" y="6715"/>
                    </a:lnTo>
                    <a:lnTo>
                      <a:pt x="3988" y="6602"/>
                    </a:lnTo>
                    <a:lnTo>
                      <a:pt x="4176" y="6471"/>
                    </a:lnTo>
                    <a:lnTo>
                      <a:pt x="4365" y="6320"/>
                    </a:lnTo>
                    <a:lnTo>
                      <a:pt x="4553" y="6170"/>
                    </a:lnTo>
                    <a:lnTo>
                      <a:pt x="4703" y="5982"/>
                    </a:lnTo>
                    <a:lnTo>
                      <a:pt x="4835" y="5793"/>
                    </a:lnTo>
                    <a:lnTo>
                      <a:pt x="4929" y="5587"/>
                    </a:lnTo>
                    <a:lnTo>
                      <a:pt x="5023" y="5380"/>
                    </a:lnTo>
                    <a:lnTo>
                      <a:pt x="5079" y="5173"/>
                    </a:lnTo>
                    <a:lnTo>
                      <a:pt x="5117" y="4947"/>
                    </a:lnTo>
                    <a:lnTo>
                      <a:pt x="5173" y="4552"/>
                    </a:lnTo>
                    <a:lnTo>
                      <a:pt x="5192" y="4138"/>
                    </a:lnTo>
                    <a:lnTo>
                      <a:pt x="5211" y="3743"/>
                    </a:lnTo>
                    <a:lnTo>
                      <a:pt x="5211" y="3330"/>
                    </a:lnTo>
                    <a:lnTo>
                      <a:pt x="5249" y="2991"/>
                    </a:lnTo>
                    <a:lnTo>
                      <a:pt x="5286" y="2634"/>
                    </a:lnTo>
                    <a:lnTo>
                      <a:pt x="5361" y="2295"/>
                    </a:lnTo>
                    <a:lnTo>
                      <a:pt x="5437" y="1956"/>
                    </a:lnTo>
                    <a:lnTo>
                      <a:pt x="5531" y="1712"/>
                    </a:lnTo>
                    <a:lnTo>
                      <a:pt x="5625" y="1486"/>
                    </a:lnTo>
                    <a:lnTo>
                      <a:pt x="5738" y="1261"/>
                    </a:lnTo>
                    <a:lnTo>
                      <a:pt x="5869" y="1054"/>
                    </a:lnTo>
                    <a:lnTo>
                      <a:pt x="6020" y="847"/>
                    </a:lnTo>
                    <a:lnTo>
                      <a:pt x="6189" y="659"/>
                    </a:lnTo>
                    <a:lnTo>
                      <a:pt x="6377" y="489"/>
                    </a:lnTo>
                    <a:lnTo>
                      <a:pt x="6565" y="320"/>
                    </a:lnTo>
                    <a:lnTo>
                      <a:pt x="6734" y="226"/>
                    </a:lnTo>
                    <a:lnTo>
                      <a:pt x="6885" y="132"/>
                    </a:lnTo>
                    <a:lnTo>
                      <a:pt x="7073" y="57"/>
                    </a:lnTo>
                    <a:lnTo>
                      <a:pt x="7242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6416483" y="898626"/>
                <a:ext cx="12377" cy="6751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751" extrusionOk="0">
                    <a:moveTo>
                      <a:pt x="95" y="1"/>
                    </a:moveTo>
                    <a:lnTo>
                      <a:pt x="132" y="208"/>
                    </a:lnTo>
                    <a:lnTo>
                      <a:pt x="170" y="433"/>
                    </a:lnTo>
                    <a:lnTo>
                      <a:pt x="189" y="659"/>
                    </a:lnTo>
                    <a:lnTo>
                      <a:pt x="208" y="885"/>
                    </a:lnTo>
                    <a:lnTo>
                      <a:pt x="170" y="1111"/>
                    </a:lnTo>
                    <a:lnTo>
                      <a:pt x="132" y="1318"/>
                    </a:lnTo>
                    <a:lnTo>
                      <a:pt x="76" y="1543"/>
                    </a:lnTo>
                    <a:lnTo>
                      <a:pt x="1" y="1750"/>
                    </a:lnTo>
                    <a:lnTo>
                      <a:pt x="132" y="1562"/>
                    </a:lnTo>
                    <a:lnTo>
                      <a:pt x="245" y="1336"/>
                    </a:lnTo>
                    <a:lnTo>
                      <a:pt x="302" y="1111"/>
                    </a:lnTo>
                    <a:lnTo>
                      <a:pt x="320" y="885"/>
                    </a:lnTo>
                    <a:lnTo>
                      <a:pt x="320" y="659"/>
                    </a:lnTo>
                    <a:lnTo>
                      <a:pt x="283" y="433"/>
                    </a:lnTo>
                    <a:lnTo>
                      <a:pt x="208" y="208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9"/>
              <p:cNvSpPr/>
              <p:nvPr/>
            </p:nvSpPr>
            <p:spPr>
              <a:xfrm>
                <a:off x="6448410" y="835544"/>
                <a:ext cx="114631" cy="413414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10722" extrusionOk="0">
                    <a:moveTo>
                      <a:pt x="2972" y="1"/>
                    </a:moveTo>
                    <a:lnTo>
                      <a:pt x="2859" y="38"/>
                    </a:lnTo>
                    <a:lnTo>
                      <a:pt x="2709" y="132"/>
                    </a:lnTo>
                    <a:lnTo>
                      <a:pt x="2558" y="226"/>
                    </a:lnTo>
                    <a:lnTo>
                      <a:pt x="2314" y="433"/>
                    </a:lnTo>
                    <a:lnTo>
                      <a:pt x="2126" y="678"/>
                    </a:lnTo>
                    <a:lnTo>
                      <a:pt x="1956" y="941"/>
                    </a:lnTo>
                    <a:lnTo>
                      <a:pt x="1825" y="1242"/>
                    </a:lnTo>
                    <a:lnTo>
                      <a:pt x="1750" y="1468"/>
                    </a:lnTo>
                    <a:lnTo>
                      <a:pt x="1674" y="1693"/>
                    </a:lnTo>
                    <a:lnTo>
                      <a:pt x="1637" y="1919"/>
                    </a:lnTo>
                    <a:lnTo>
                      <a:pt x="1599" y="2164"/>
                    </a:lnTo>
                    <a:lnTo>
                      <a:pt x="1580" y="2389"/>
                    </a:lnTo>
                    <a:lnTo>
                      <a:pt x="1561" y="2634"/>
                    </a:lnTo>
                    <a:lnTo>
                      <a:pt x="1580" y="2859"/>
                    </a:lnTo>
                    <a:lnTo>
                      <a:pt x="1599" y="3104"/>
                    </a:lnTo>
                    <a:lnTo>
                      <a:pt x="1637" y="3631"/>
                    </a:lnTo>
                    <a:lnTo>
                      <a:pt x="1712" y="4195"/>
                    </a:lnTo>
                    <a:lnTo>
                      <a:pt x="1768" y="4778"/>
                    </a:lnTo>
                    <a:lnTo>
                      <a:pt x="1768" y="5060"/>
                    </a:lnTo>
                    <a:lnTo>
                      <a:pt x="1787" y="5361"/>
                    </a:lnTo>
                    <a:lnTo>
                      <a:pt x="1768" y="5662"/>
                    </a:lnTo>
                    <a:lnTo>
                      <a:pt x="1731" y="5944"/>
                    </a:lnTo>
                    <a:lnTo>
                      <a:pt x="1674" y="6226"/>
                    </a:lnTo>
                    <a:lnTo>
                      <a:pt x="1599" y="6508"/>
                    </a:lnTo>
                    <a:lnTo>
                      <a:pt x="1486" y="6772"/>
                    </a:lnTo>
                    <a:lnTo>
                      <a:pt x="1373" y="7016"/>
                    </a:lnTo>
                    <a:lnTo>
                      <a:pt x="1223" y="7242"/>
                    </a:lnTo>
                    <a:lnTo>
                      <a:pt x="1072" y="7468"/>
                    </a:lnTo>
                    <a:lnTo>
                      <a:pt x="790" y="7881"/>
                    </a:lnTo>
                    <a:lnTo>
                      <a:pt x="508" y="8295"/>
                    </a:lnTo>
                    <a:lnTo>
                      <a:pt x="395" y="8483"/>
                    </a:lnTo>
                    <a:lnTo>
                      <a:pt x="282" y="8690"/>
                    </a:lnTo>
                    <a:lnTo>
                      <a:pt x="188" y="8878"/>
                    </a:lnTo>
                    <a:lnTo>
                      <a:pt x="132" y="9085"/>
                    </a:lnTo>
                    <a:lnTo>
                      <a:pt x="76" y="9236"/>
                    </a:lnTo>
                    <a:lnTo>
                      <a:pt x="38" y="9386"/>
                    </a:lnTo>
                    <a:lnTo>
                      <a:pt x="19" y="9537"/>
                    </a:lnTo>
                    <a:lnTo>
                      <a:pt x="0" y="9706"/>
                    </a:lnTo>
                    <a:lnTo>
                      <a:pt x="19" y="9856"/>
                    </a:lnTo>
                    <a:lnTo>
                      <a:pt x="38" y="10026"/>
                    </a:lnTo>
                    <a:lnTo>
                      <a:pt x="57" y="10176"/>
                    </a:lnTo>
                    <a:lnTo>
                      <a:pt x="113" y="10327"/>
                    </a:lnTo>
                    <a:lnTo>
                      <a:pt x="188" y="10496"/>
                    </a:lnTo>
                    <a:lnTo>
                      <a:pt x="282" y="10628"/>
                    </a:lnTo>
                    <a:lnTo>
                      <a:pt x="358" y="10722"/>
                    </a:lnTo>
                    <a:lnTo>
                      <a:pt x="245" y="10533"/>
                    </a:lnTo>
                    <a:lnTo>
                      <a:pt x="151" y="10327"/>
                    </a:lnTo>
                    <a:lnTo>
                      <a:pt x="113" y="10176"/>
                    </a:lnTo>
                    <a:lnTo>
                      <a:pt x="94" y="10026"/>
                    </a:lnTo>
                    <a:lnTo>
                      <a:pt x="76" y="9856"/>
                    </a:lnTo>
                    <a:lnTo>
                      <a:pt x="76" y="9706"/>
                    </a:lnTo>
                    <a:lnTo>
                      <a:pt x="94" y="9555"/>
                    </a:lnTo>
                    <a:lnTo>
                      <a:pt x="132" y="9405"/>
                    </a:lnTo>
                    <a:lnTo>
                      <a:pt x="170" y="9254"/>
                    </a:lnTo>
                    <a:lnTo>
                      <a:pt x="207" y="9104"/>
                    </a:lnTo>
                    <a:lnTo>
                      <a:pt x="282" y="8916"/>
                    </a:lnTo>
                    <a:lnTo>
                      <a:pt x="376" y="8728"/>
                    </a:lnTo>
                    <a:lnTo>
                      <a:pt x="471" y="8540"/>
                    </a:lnTo>
                    <a:lnTo>
                      <a:pt x="602" y="8333"/>
                    </a:lnTo>
                    <a:lnTo>
                      <a:pt x="884" y="7938"/>
                    </a:lnTo>
                    <a:lnTo>
                      <a:pt x="1185" y="7524"/>
                    </a:lnTo>
                    <a:lnTo>
                      <a:pt x="1336" y="7298"/>
                    </a:lnTo>
                    <a:lnTo>
                      <a:pt x="1486" y="7054"/>
                    </a:lnTo>
                    <a:lnTo>
                      <a:pt x="1599" y="6809"/>
                    </a:lnTo>
                    <a:lnTo>
                      <a:pt x="1712" y="6546"/>
                    </a:lnTo>
                    <a:lnTo>
                      <a:pt x="1787" y="6264"/>
                    </a:lnTo>
                    <a:lnTo>
                      <a:pt x="1862" y="5963"/>
                    </a:lnTo>
                    <a:lnTo>
                      <a:pt x="1900" y="5681"/>
                    </a:lnTo>
                    <a:lnTo>
                      <a:pt x="1900" y="5380"/>
                    </a:lnTo>
                    <a:lnTo>
                      <a:pt x="1900" y="5060"/>
                    </a:lnTo>
                    <a:lnTo>
                      <a:pt x="1881" y="4759"/>
                    </a:lnTo>
                    <a:lnTo>
                      <a:pt x="1825" y="4176"/>
                    </a:lnTo>
                    <a:lnTo>
                      <a:pt x="1768" y="3631"/>
                    </a:lnTo>
                    <a:lnTo>
                      <a:pt x="1712" y="3085"/>
                    </a:lnTo>
                    <a:lnTo>
                      <a:pt x="1693" y="2859"/>
                    </a:lnTo>
                    <a:lnTo>
                      <a:pt x="1674" y="2634"/>
                    </a:lnTo>
                    <a:lnTo>
                      <a:pt x="1674" y="2408"/>
                    </a:lnTo>
                    <a:lnTo>
                      <a:pt x="1693" y="2164"/>
                    </a:lnTo>
                    <a:lnTo>
                      <a:pt x="1731" y="1938"/>
                    </a:lnTo>
                    <a:lnTo>
                      <a:pt x="1768" y="1712"/>
                    </a:lnTo>
                    <a:lnTo>
                      <a:pt x="1825" y="1486"/>
                    </a:lnTo>
                    <a:lnTo>
                      <a:pt x="1900" y="1280"/>
                    </a:lnTo>
                    <a:lnTo>
                      <a:pt x="2013" y="979"/>
                    </a:lnTo>
                    <a:lnTo>
                      <a:pt x="2182" y="715"/>
                    </a:lnTo>
                    <a:lnTo>
                      <a:pt x="2370" y="471"/>
                    </a:lnTo>
                    <a:lnTo>
                      <a:pt x="2596" y="264"/>
                    </a:lnTo>
                    <a:lnTo>
                      <a:pt x="2784" y="132"/>
                    </a:lnTo>
                    <a:lnTo>
                      <a:pt x="2972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6232289" y="934910"/>
                <a:ext cx="196566" cy="351760"/>
              </a:xfrm>
              <a:custGeom>
                <a:avLst/>
                <a:gdLst/>
                <a:ahLst/>
                <a:cxnLst/>
                <a:rect l="l" t="t" r="r" b="b"/>
                <a:pathLst>
                  <a:path w="5098" h="9123" extrusionOk="0">
                    <a:moveTo>
                      <a:pt x="0" y="8615"/>
                    </a:moveTo>
                    <a:lnTo>
                      <a:pt x="23" y="8643"/>
                    </a:lnTo>
                    <a:lnTo>
                      <a:pt x="19" y="8634"/>
                    </a:lnTo>
                    <a:lnTo>
                      <a:pt x="0" y="8615"/>
                    </a:lnTo>
                    <a:close/>
                    <a:moveTo>
                      <a:pt x="5097" y="0"/>
                    </a:moveTo>
                    <a:lnTo>
                      <a:pt x="5060" y="245"/>
                    </a:lnTo>
                    <a:lnTo>
                      <a:pt x="5003" y="471"/>
                    </a:lnTo>
                    <a:lnTo>
                      <a:pt x="4891" y="771"/>
                    </a:lnTo>
                    <a:lnTo>
                      <a:pt x="4740" y="1054"/>
                    </a:lnTo>
                    <a:lnTo>
                      <a:pt x="4533" y="1317"/>
                    </a:lnTo>
                    <a:lnTo>
                      <a:pt x="4326" y="1543"/>
                    </a:lnTo>
                    <a:lnTo>
                      <a:pt x="3988" y="1844"/>
                    </a:lnTo>
                    <a:lnTo>
                      <a:pt x="3649" y="2126"/>
                    </a:lnTo>
                    <a:lnTo>
                      <a:pt x="3235" y="2408"/>
                    </a:lnTo>
                    <a:lnTo>
                      <a:pt x="2784" y="2728"/>
                    </a:lnTo>
                    <a:lnTo>
                      <a:pt x="2558" y="2897"/>
                    </a:lnTo>
                    <a:lnTo>
                      <a:pt x="2333" y="3085"/>
                    </a:lnTo>
                    <a:lnTo>
                      <a:pt x="2126" y="3273"/>
                    </a:lnTo>
                    <a:lnTo>
                      <a:pt x="1919" y="3480"/>
                    </a:lnTo>
                    <a:lnTo>
                      <a:pt x="1712" y="3724"/>
                    </a:lnTo>
                    <a:lnTo>
                      <a:pt x="1543" y="3988"/>
                    </a:lnTo>
                    <a:lnTo>
                      <a:pt x="1430" y="4289"/>
                    </a:lnTo>
                    <a:lnTo>
                      <a:pt x="1336" y="4590"/>
                    </a:lnTo>
                    <a:lnTo>
                      <a:pt x="1298" y="4909"/>
                    </a:lnTo>
                    <a:lnTo>
                      <a:pt x="1317" y="5210"/>
                    </a:lnTo>
                    <a:lnTo>
                      <a:pt x="1354" y="5530"/>
                    </a:lnTo>
                    <a:lnTo>
                      <a:pt x="1430" y="5831"/>
                    </a:lnTo>
                    <a:lnTo>
                      <a:pt x="1505" y="6113"/>
                    </a:lnTo>
                    <a:lnTo>
                      <a:pt x="1599" y="6395"/>
                    </a:lnTo>
                    <a:lnTo>
                      <a:pt x="1674" y="6659"/>
                    </a:lnTo>
                    <a:lnTo>
                      <a:pt x="1749" y="6941"/>
                    </a:lnTo>
                    <a:lnTo>
                      <a:pt x="1806" y="7185"/>
                    </a:lnTo>
                    <a:lnTo>
                      <a:pt x="1844" y="7430"/>
                    </a:lnTo>
                    <a:lnTo>
                      <a:pt x="1844" y="7693"/>
                    </a:lnTo>
                    <a:lnTo>
                      <a:pt x="1825" y="7938"/>
                    </a:lnTo>
                    <a:lnTo>
                      <a:pt x="1787" y="8163"/>
                    </a:lnTo>
                    <a:lnTo>
                      <a:pt x="1712" y="8370"/>
                    </a:lnTo>
                    <a:lnTo>
                      <a:pt x="1618" y="8558"/>
                    </a:lnTo>
                    <a:lnTo>
                      <a:pt x="1486" y="8728"/>
                    </a:lnTo>
                    <a:lnTo>
                      <a:pt x="1354" y="8859"/>
                    </a:lnTo>
                    <a:lnTo>
                      <a:pt x="1204" y="8953"/>
                    </a:lnTo>
                    <a:lnTo>
                      <a:pt x="1035" y="9010"/>
                    </a:lnTo>
                    <a:lnTo>
                      <a:pt x="847" y="9047"/>
                    </a:lnTo>
                    <a:lnTo>
                      <a:pt x="715" y="9047"/>
                    </a:lnTo>
                    <a:lnTo>
                      <a:pt x="583" y="9029"/>
                    </a:lnTo>
                    <a:lnTo>
                      <a:pt x="452" y="8991"/>
                    </a:lnTo>
                    <a:lnTo>
                      <a:pt x="320" y="8935"/>
                    </a:lnTo>
                    <a:lnTo>
                      <a:pt x="188" y="8841"/>
                    </a:lnTo>
                    <a:lnTo>
                      <a:pt x="75" y="8709"/>
                    </a:lnTo>
                    <a:lnTo>
                      <a:pt x="23" y="8643"/>
                    </a:lnTo>
                    <a:lnTo>
                      <a:pt x="57" y="8728"/>
                    </a:lnTo>
                    <a:lnTo>
                      <a:pt x="94" y="8803"/>
                    </a:lnTo>
                    <a:lnTo>
                      <a:pt x="170" y="8878"/>
                    </a:lnTo>
                    <a:lnTo>
                      <a:pt x="226" y="8935"/>
                    </a:lnTo>
                    <a:lnTo>
                      <a:pt x="301" y="8991"/>
                    </a:lnTo>
                    <a:lnTo>
                      <a:pt x="433" y="9047"/>
                    </a:lnTo>
                    <a:lnTo>
                      <a:pt x="583" y="9085"/>
                    </a:lnTo>
                    <a:lnTo>
                      <a:pt x="715" y="9123"/>
                    </a:lnTo>
                    <a:lnTo>
                      <a:pt x="865" y="9123"/>
                    </a:lnTo>
                    <a:lnTo>
                      <a:pt x="1054" y="9085"/>
                    </a:lnTo>
                    <a:lnTo>
                      <a:pt x="1223" y="9029"/>
                    </a:lnTo>
                    <a:lnTo>
                      <a:pt x="1392" y="8916"/>
                    </a:lnTo>
                    <a:lnTo>
                      <a:pt x="1543" y="8803"/>
                    </a:lnTo>
                    <a:lnTo>
                      <a:pt x="1674" y="8615"/>
                    </a:lnTo>
                    <a:lnTo>
                      <a:pt x="1787" y="8408"/>
                    </a:lnTo>
                    <a:lnTo>
                      <a:pt x="1862" y="8182"/>
                    </a:lnTo>
                    <a:lnTo>
                      <a:pt x="1919" y="7956"/>
                    </a:lnTo>
                    <a:lnTo>
                      <a:pt x="1938" y="7693"/>
                    </a:lnTo>
                    <a:lnTo>
                      <a:pt x="1938" y="7430"/>
                    </a:lnTo>
                    <a:lnTo>
                      <a:pt x="1900" y="7167"/>
                    </a:lnTo>
                    <a:lnTo>
                      <a:pt x="1844" y="6903"/>
                    </a:lnTo>
                    <a:lnTo>
                      <a:pt x="1693" y="6377"/>
                    </a:lnTo>
                    <a:lnTo>
                      <a:pt x="1524" y="5812"/>
                    </a:lnTo>
                    <a:lnTo>
                      <a:pt x="1449" y="5511"/>
                    </a:lnTo>
                    <a:lnTo>
                      <a:pt x="1411" y="5210"/>
                    </a:lnTo>
                    <a:lnTo>
                      <a:pt x="1411" y="4909"/>
                    </a:lnTo>
                    <a:lnTo>
                      <a:pt x="1449" y="4609"/>
                    </a:lnTo>
                    <a:lnTo>
                      <a:pt x="1524" y="4326"/>
                    </a:lnTo>
                    <a:lnTo>
                      <a:pt x="1637" y="4044"/>
                    </a:lnTo>
                    <a:lnTo>
                      <a:pt x="1806" y="3800"/>
                    </a:lnTo>
                    <a:lnTo>
                      <a:pt x="1994" y="3555"/>
                    </a:lnTo>
                    <a:lnTo>
                      <a:pt x="2201" y="3367"/>
                    </a:lnTo>
                    <a:lnTo>
                      <a:pt x="2408" y="3160"/>
                    </a:lnTo>
                    <a:lnTo>
                      <a:pt x="2633" y="2991"/>
                    </a:lnTo>
                    <a:lnTo>
                      <a:pt x="2859" y="2822"/>
                    </a:lnTo>
                    <a:lnTo>
                      <a:pt x="3292" y="2502"/>
                    </a:lnTo>
                    <a:lnTo>
                      <a:pt x="3706" y="2220"/>
                    </a:lnTo>
                    <a:lnTo>
                      <a:pt x="4063" y="1919"/>
                    </a:lnTo>
                    <a:lnTo>
                      <a:pt x="4383" y="1618"/>
                    </a:lnTo>
                    <a:lnTo>
                      <a:pt x="4608" y="1373"/>
                    </a:lnTo>
                    <a:lnTo>
                      <a:pt x="4797" y="1091"/>
                    </a:lnTo>
                    <a:lnTo>
                      <a:pt x="4947" y="809"/>
                    </a:lnTo>
                    <a:lnTo>
                      <a:pt x="5060" y="489"/>
                    </a:lnTo>
                    <a:lnTo>
                      <a:pt x="5097" y="245"/>
                    </a:lnTo>
                    <a:lnTo>
                      <a:pt x="509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6658014" y="839169"/>
                <a:ext cx="264736" cy="468551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12152" extrusionOk="0">
                    <a:moveTo>
                      <a:pt x="3254" y="1"/>
                    </a:moveTo>
                    <a:lnTo>
                      <a:pt x="0" y="3254"/>
                    </a:lnTo>
                    <a:lnTo>
                      <a:pt x="0" y="4797"/>
                    </a:lnTo>
                    <a:lnTo>
                      <a:pt x="19" y="6339"/>
                    </a:lnTo>
                    <a:lnTo>
                      <a:pt x="38" y="7110"/>
                    </a:lnTo>
                    <a:lnTo>
                      <a:pt x="56" y="7863"/>
                    </a:lnTo>
                    <a:lnTo>
                      <a:pt x="113" y="8634"/>
                    </a:lnTo>
                    <a:lnTo>
                      <a:pt x="169" y="9386"/>
                    </a:lnTo>
                    <a:lnTo>
                      <a:pt x="226" y="9969"/>
                    </a:lnTo>
                    <a:lnTo>
                      <a:pt x="282" y="10251"/>
                    </a:lnTo>
                    <a:lnTo>
                      <a:pt x="357" y="10534"/>
                    </a:lnTo>
                    <a:lnTo>
                      <a:pt x="433" y="10816"/>
                    </a:lnTo>
                    <a:lnTo>
                      <a:pt x="564" y="11060"/>
                    </a:lnTo>
                    <a:lnTo>
                      <a:pt x="696" y="11305"/>
                    </a:lnTo>
                    <a:lnTo>
                      <a:pt x="884" y="11530"/>
                    </a:lnTo>
                    <a:lnTo>
                      <a:pt x="1035" y="11662"/>
                    </a:lnTo>
                    <a:lnTo>
                      <a:pt x="1204" y="11794"/>
                    </a:lnTo>
                    <a:lnTo>
                      <a:pt x="1373" y="11888"/>
                    </a:lnTo>
                    <a:lnTo>
                      <a:pt x="1542" y="11963"/>
                    </a:lnTo>
                    <a:lnTo>
                      <a:pt x="1749" y="12038"/>
                    </a:lnTo>
                    <a:lnTo>
                      <a:pt x="1937" y="12095"/>
                    </a:lnTo>
                    <a:lnTo>
                      <a:pt x="2144" y="12132"/>
                    </a:lnTo>
                    <a:lnTo>
                      <a:pt x="2351" y="12151"/>
                    </a:lnTo>
                    <a:lnTo>
                      <a:pt x="2765" y="12151"/>
                    </a:lnTo>
                    <a:lnTo>
                      <a:pt x="3198" y="12113"/>
                    </a:lnTo>
                    <a:lnTo>
                      <a:pt x="3630" y="12057"/>
                    </a:lnTo>
                    <a:lnTo>
                      <a:pt x="4044" y="11944"/>
                    </a:lnTo>
                    <a:lnTo>
                      <a:pt x="4608" y="11775"/>
                    </a:lnTo>
                    <a:lnTo>
                      <a:pt x="4872" y="11681"/>
                    </a:lnTo>
                    <a:lnTo>
                      <a:pt x="5154" y="11568"/>
                    </a:lnTo>
                    <a:lnTo>
                      <a:pt x="5417" y="11436"/>
                    </a:lnTo>
                    <a:lnTo>
                      <a:pt x="5662" y="11286"/>
                    </a:lnTo>
                    <a:lnTo>
                      <a:pt x="5906" y="11117"/>
                    </a:lnTo>
                    <a:lnTo>
                      <a:pt x="6113" y="10929"/>
                    </a:lnTo>
                    <a:lnTo>
                      <a:pt x="6320" y="10703"/>
                    </a:lnTo>
                    <a:lnTo>
                      <a:pt x="6489" y="10477"/>
                    </a:lnTo>
                    <a:lnTo>
                      <a:pt x="6640" y="10214"/>
                    </a:lnTo>
                    <a:lnTo>
                      <a:pt x="6752" y="9932"/>
                    </a:lnTo>
                    <a:lnTo>
                      <a:pt x="6828" y="9650"/>
                    </a:lnTo>
                    <a:lnTo>
                      <a:pt x="6865" y="9367"/>
                    </a:lnTo>
                    <a:lnTo>
                      <a:pt x="6865" y="9236"/>
                    </a:lnTo>
                    <a:lnTo>
                      <a:pt x="6846" y="9085"/>
                    </a:lnTo>
                    <a:lnTo>
                      <a:pt x="6809" y="8935"/>
                    </a:lnTo>
                    <a:lnTo>
                      <a:pt x="6771" y="8803"/>
                    </a:lnTo>
                    <a:lnTo>
                      <a:pt x="6715" y="8634"/>
                    </a:lnTo>
                    <a:lnTo>
                      <a:pt x="6640" y="8483"/>
                    </a:lnTo>
                    <a:lnTo>
                      <a:pt x="6546" y="8333"/>
                    </a:lnTo>
                    <a:lnTo>
                      <a:pt x="6451" y="8182"/>
                    </a:lnTo>
                    <a:lnTo>
                      <a:pt x="6226" y="7900"/>
                    </a:lnTo>
                    <a:lnTo>
                      <a:pt x="6000" y="7618"/>
                    </a:lnTo>
                    <a:lnTo>
                      <a:pt x="5774" y="7336"/>
                    </a:lnTo>
                    <a:lnTo>
                      <a:pt x="5586" y="7054"/>
                    </a:lnTo>
                    <a:lnTo>
                      <a:pt x="5511" y="6903"/>
                    </a:lnTo>
                    <a:lnTo>
                      <a:pt x="5436" y="6734"/>
                    </a:lnTo>
                    <a:lnTo>
                      <a:pt x="5398" y="6584"/>
                    </a:lnTo>
                    <a:lnTo>
                      <a:pt x="5361" y="6414"/>
                    </a:lnTo>
                    <a:lnTo>
                      <a:pt x="5361" y="6189"/>
                    </a:lnTo>
                    <a:lnTo>
                      <a:pt x="5379" y="5963"/>
                    </a:lnTo>
                    <a:lnTo>
                      <a:pt x="5473" y="5530"/>
                    </a:lnTo>
                    <a:lnTo>
                      <a:pt x="5530" y="5305"/>
                    </a:lnTo>
                    <a:lnTo>
                      <a:pt x="5567" y="5079"/>
                    </a:lnTo>
                    <a:lnTo>
                      <a:pt x="5586" y="4853"/>
                    </a:lnTo>
                    <a:lnTo>
                      <a:pt x="5567" y="4646"/>
                    </a:lnTo>
                    <a:lnTo>
                      <a:pt x="5530" y="4515"/>
                    </a:lnTo>
                    <a:lnTo>
                      <a:pt x="5492" y="4402"/>
                    </a:lnTo>
                    <a:lnTo>
                      <a:pt x="5436" y="4289"/>
                    </a:lnTo>
                    <a:lnTo>
                      <a:pt x="5361" y="4176"/>
                    </a:lnTo>
                    <a:lnTo>
                      <a:pt x="5191" y="3969"/>
                    </a:lnTo>
                    <a:lnTo>
                      <a:pt x="5003" y="3781"/>
                    </a:lnTo>
                    <a:lnTo>
                      <a:pt x="4608" y="3424"/>
                    </a:lnTo>
                    <a:lnTo>
                      <a:pt x="4420" y="3236"/>
                    </a:lnTo>
                    <a:lnTo>
                      <a:pt x="4251" y="3029"/>
                    </a:lnTo>
                    <a:lnTo>
                      <a:pt x="4063" y="2747"/>
                    </a:lnTo>
                    <a:lnTo>
                      <a:pt x="3912" y="2408"/>
                    </a:lnTo>
                    <a:lnTo>
                      <a:pt x="3762" y="2051"/>
                    </a:lnTo>
                    <a:lnTo>
                      <a:pt x="3630" y="1675"/>
                    </a:lnTo>
                    <a:lnTo>
                      <a:pt x="3517" y="1280"/>
                    </a:lnTo>
                    <a:lnTo>
                      <a:pt x="3423" y="866"/>
                    </a:lnTo>
                    <a:lnTo>
                      <a:pt x="3329" y="433"/>
                    </a:lnTo>
                    <a:lnTo>
                      <a:pt x="3254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9"/>
              <p:cNvSpPr/>
              <p:nvPr/>
            </p:nvSpPr>
            <p:spPr>
              <a:xfrm>
                <a:off x="6658014" y="839169"/>
                <a:ext cx="264736" cy="468551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12152" fill="none" extrusionOk="0">
                    <a:moveTo>
                      <a:pt x="3254" y="1"/>
                    </a:moveTo>
                    <a:lnTo>
                      <a:pt x="3254" y="1"/>
                    </a:lnTo>
                    <a:lnTo>
                      <a:pt x="3329" y="433"/>
                    </a:lnTo>
                    <a:lnTo>
                      <a:pt x="3423" y="866"/>
                    </a:lnTo>
                    <a:lnTo>
                      <a:pt x="3517" y="1280"/>
                    </a:lnTo>
                    <a:lnTo>
                      <a:pt x="3630" y="1675"/>
                    </a:lnTo>
                    <a:lnTo>
                      <a:pt x="3762" y="2051"/>
                    </a:lnTo>
                    <a:lnTo>
                      <a:pt x="3912" y="2408"/>
                    </a:lnTo>
                    <a:lnTo>
                      <a:pt x="4063" y="2747"/>
                    </a:lnTo>
                    <a:lnTo>
                      <a:pt x="4251" y="3029"/>
                    </a:lnTo>
                    <a:lnTo>
                      <a:pt x="4251" y="3029"/>
                    </a:lnTo>
                    <a:lnTo>
                      <a:pt x="4420" y="3236"/>
                    </a:lnTo>
                    <a:lnTo>
                      <a:pt x="4608" y="3424"/>
                    </a:lnTo>
                    <a:lnTo>
                      <a:pt x="5003" y="3781"/>
                    </a:lnTo>
                    <a:lnTo>
                      <a:pt x="5191" y="3969"/>
                    </a:lnTo>
                    <a:lnTo>
                      <a:pt x="5361" y="4176"/>
                    </a:lnTo>
                    <a:lnTo>
                      <a:pt x="5436" y="4289"/>
                    </a:lnTo>
                    <a:lnTo>
                      <a:pt x="5492" y="4402"/>
                    </a:lnTo>
                    <a:lnTo>
                      <a:pt x="5530" y="4515"/>
                    </a:lnTo>
                    <a:lnTo>
                      <a:pt x="5567" y="4646"/>
                    </a:lnTo>
                    <a:lnTo>
                      <a:pt x="5567" y="4646"/>
                    </a:lnTo>
                    <a:lnTo>
                      <a:pt x="5586" y="4853"/>
                    </a:lnTo>
                    <a:lnTo>
                      <a:pt x="5567" y="5079"/>
                    </a:lnTo>
                    <a:lnTo>
                      <a:pt x="5530" y="5305"/>
                    </a:lnTo>
                    <a:lnTo>
                      <a:pt x="5473" y="5530"/>
                    </a:lnTo>
                    <a:lnTo>
                      <a:pt x="5379" y="5963"/>
                    </a:lnTo>
                    <a:lnTo>
                      <a:pt x="5361" y="6189"/>
                    </a:lnTo>
                    <a:lnTo>
                      <a:pt x="5361" y="6414"/>
                    </a:lnTo>
                    <a:lnTo>
                      <a:pt x="5361" y="6414"/>
                    </a:lnTo>
                    <a:lnTo>
                      <a:pt x="5398" y="6584"/>
                    </a:lnTo>
                    <a:lnTo>
                      <a:pt x="5436" y="6734"/>
                    </a:lnTo>
                    <a:lnTo>
                      <a:pt x="5511" y="6903"/>
                    </a:lnTo>
                    <a:lnTo>
                      <a:pt x="5586" y="7054"/>
                    </a:lnTo>
                    <a:lnTo>
                      <a:pt x="5774" y="7336"/>
                    </a:lnTo>
                    <a:lnTo>
                      <a:pt x="6000" y="7618"/>
                    </a:lnTo>
                    <a:lnTo>
                      <a:pt x="6226" y="7900"/>
                    </a:lnTo>
                    <a:lnTo>
                      <a:pt x="6451" y="8182"/>
                    </a:lnTo>
                    <a:lnTo>
                      <a:pt x="6546" y="8333"/>
                    </a:lnTo>
                    <a:lnTo>
                      <a:pt x="6640" y="8483"/>
                    </a:lnTo>
                    <a:lnTo>
                      <a:pt x="6715" y="8634"/>
                    </a:lnTo>
                    <a:lnTo>
                      <a:pt x="6771" y="8803"/>
                    </a:lnTo>
                    <a:lnTo>
                      <a:pt x="6771" y="8803"/>
                    </a:lnTo>
                    <a:lnTo>
                      <a:pt x="6809" y="8935"/>
                    </a:lnTo>
                    <a:lnTo>
                      <a:pt x="6846" y="9085"/>
                    </a:lnTo>
                    <a:lnTo>
                      <a:pt x="6865" y="9236"/>
                    </a:lnTo>
                    <a:lnTo>
                      <a:pt x="6865" y="9367"/>
                    </a:lnTo>
                    <a:lnTo>
                      <a:pt x="6828" y="9650"/>
                    </a:lnTo>
                    <a:lnTo>
                      <a:pt x="6752" y="9932"/>
                    </a:lnTo>
                    <a:lnTo>
                      <a:pt x="6640" y="10214"/>
                    </a:lnTo>
                    <a:lnTo>
                      <a:pt x="6489" y="10477"/>
                    </a:lnTo>
                    <a:lnTo>
                      <a:pt x="6320" y="10703"/>
                    </a:lnTo>
                    <a:lnTo>
                      <a:pt x="6113" y="10929"/>
                    </a:lnTo>
                    <a:lnTo>
                      <a:pt x="6113" y="10929"/>
                    </a:lnTo>
                    <a:lnTo>
                      <a:pt x="5906" y="11117"/>
                    </a:lnTo>
                    <a:lnTo>
                      <a:pt x="5662" y="11286"/>
                    </a:lnTo>
                    <a:lnTo>
                      <a:pt x="5417" y="11436"/>
                    </a:lnTo>
                    <a:lnTo>
                      <a:pt x="5154" y="11568"/>
                    </a:lnTo>
                    <a:lnTo>
                      <a:pt x="4872" y="11681"/>
                    </a:lnTo>
                    <a:lnTo>
                      <a:pt x="4608" y="11775"/>
                    </a:lnTo>
                    <a:lnTo>
                      <a:pt x="4044" y="11944"/>
                    </a:lnTo>
                    <a:lnTo>
                      <a:pt x="4044" y="11944"/>
                    </a:lnTo>
                    <a:lnTo>
                      <a:pt x="3630" y="12057"/>
                    </a:lnTo>
                    <a:lnTo>
                      <a:pt x="3198" y="12113"/>
                    </a:lnTo>
                    <a:lnTo>
                      <a:pt x="2765" y="12151"/>
                    </a:lnTo>
                    <a:lnTo>
                      <a:pt x="2558" y="12151"/>
                    </a:lnTo>
                    <a:lnTo>
                      <a:pt x="2351" y="12151"/>
                    </a:lnTo>
                    <a:lnTo>
                      <a:pt x="2144" y="12132"/>
                    </a:lnTo>
                    <a:lnTo>
                      <a:pt x="1937" y="12095"/>
                    </a:lnTo>
                    <a:lnTo>
                      <a:pt x="1749" y="12038"/>
                    </a:lnTo>
                    <a:lnTo>
                      <a:pt x="1542" y="11963"/>
                    </a:lnTo>
                    <a:lnTo>
                      <a:pt x="1373" y="11888"/>
                    </a:lnTo>
                    <a:lnTo>
                      <a:pt x="1204" y="11794"/>
                    </a:lnTo>
                    <a:lnTo>
                      <a:pt x="1035" y="11662"/>
                    </a:lnTo>
                    <a:lnTo>
                      <a:pt x="884" y="11530"/>
                    </a:lnTo>
                    <a:lnTo>
                      <a:pt x="884" y="11530"/>
                    </a:lnTo>
                    <a:lnTo>
                      <a:pt x="696" y="11305"/>
                    </a:lnTo>
                    <a:lnTo>
                      <a:pt x="564" y="11060"/>
                    </a:lnTo>
                    <a:lnTo>
                      <a:pt x="433" y="10816"/>
                    </a:lnTo>
                    <a:lnTo>
                      <a:pt x="357" y="10534"/>
                    </a:lnTo>
                    <a:lnTo>
                      <a:pt x="282" y="10251"/>
                    </a:lnTo>
                    <a:lnTo>
                      <a:pt x="226" y="9969"/>
                    </a:lnTo>
                    <a:lnTo>
                      <a:pt x="169" y="9386"/>
                    </a:lnTo>
                    <a:lnTo>
                      <a:pt x="169" y="9386"/>
                    </a:lnTo>
                    <a:lnTo>
                      <a:pt x="113" y="8634"/>
                    </a:lnTo>
                    <a:lnTo>
                      <a:pt x="56" y="7863"/>
                    </a:lnTo>
                    <a:lnTo>
                      <a:pt x="38" y="7110"/>
                    </a:lnTo>
                    <a:lnTo>
                      <a:pt x="19" y="6339"/>
                    </a:lnTo>
                    <a:lnTo>
                      <a:pt x="0" y="4797"/>
                    </a:lnTo>
                    <a:lnTo>
                      <a:pt x="0" y="325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6511492" y="762283"/>
                <a:ext cx="286521" cy="564289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14635" extrusionOk="0">
                    <a:moveTo>
                      <a:pt x="3518" y="1"/>
                    </a:moveTo>
                    <a:lnTo>
                      <a:pt x="3179" y="20"/>
                    </a:lnTo>
                    <a:lnTo>
                      <a:pt x="3066" y="38"/>
                    </a:lnTo>
                    <a:lnTo>
                      <a:pt x="2709" y="95"/>
                    </a:lnTo>
                    <a:lnTo>
                      <a:pt x="2371" y="189"/>
                    </a:lnTo>
                    <a:lnTo>
                      <a:pt x="2051" y="321"/>
                    </a:lnTo>
                    <a:lnTo>
                      <a:pt x="1731" y="471"/>
                    </a:lnTo>
                    <a:lnTo>
                      <a:pt x="1449" y="659"/>
                    </a:lnTo>
                    <a:lnTo>
                      <a:pt x="1186" y="866"/>
                    </a:lnTo>
                    <a:lnTo>
                      <a:pt x="941" y="1111"/>
                    </a:lnTo>
                    <a:lnTo>
                      <a:pt x="734" y="1355"/>
                    </a:lnTo>
                    <a:lnTo>
                      <a:pt x="527" y="1637"/>
                    </a:lnTo>
                    <a:lnTo>
                      <a:pt x="377" y="1938"/>
                    </a:lnTo>
                    <a:lnTo>
                      <a:pt x="226" y="2239"/>
                    </a:lnTo>
                    <a:lnTo>
                      <a:pt x="114" y="2559"/>
                    </a:lnTo>
                    <a:lnTo>
                      <a:pt x="38" y="2897"/>
                    </a:lnTo>
                    <a:lnTo>
                      <a:pt x="1" y="3236"/>
                    </a:lnTo>
                    <a:lnTo>
                      <a:pt x="1" y="3593"/>
                    </a:lnTo>
                    <a:lnTo>
                      <a:pt x="19" y="3951"/>
                    </a:lnTo>
                    <a:lnTo>
                      <a:pt x="1298" y="12415"/>
                    </a:lnTo>
                    <a:lnTo>
                      <a:pt x="1355" y="12678"/>
                    </a:lnTo>
                    <a:lnTo>
                      <a:pt x="1430" y="12923"/>
                    </a:lnTo>
                    <a:lnTo>
                      <a:pt x="1505" y="13148"/>
                    </a:lnTo>
                    <a:lnTo>
                      <a:pt x="1618" y="13374"/>
                    </a:lnTo>
                    <a:lnTo>
                      <a:pt x="1731" y="13581"/>
                    </a:lnTo>
                    <a:lnTo>
                      <a:pt x="1863" y="13769"/>
                    </a:lnTo>
                    <a:lnTo>
                      <a:pt x="2013" y="13938"/>
                    </a:lnTo>
                    <a:lnTo>
                      <a:pt x="2182" y="14107"/>
                    </a:lnTo>
                    <a:lnTo>
                      <a:pt x="2371" y="14239"/>
                    </a:lnTo>
                    <a:lnTo>
                      <a:pt x="2559" y="14371"/>
                    </a:lnTo>
                    <a:lnTo>
                      <a:pt x="2766" y="14465"/>
                    </a:lnTo>
                    <a:lnTo>
                      <a:pt x="2972" y="14559"/>
                    </a:lnTo>
                    <a:lnTo>
                      <a:pt x="3198" y="14615"/>
                    </a:lnTo>
                    <a:lnTo>
                      <a:pt x="3443" y="14634"/>
                    </a:lnTo>
                    <a:lnTo>
                      <a:pt x="3687" y="14634"/>
                    </a:lnTo>
                    <a:lnTo>
                      <a:pt x="3932" y="14615"/>
                    </a:lnTo>
                    <a:lnTo>
                      <a:pt x="4176" y="14578"/>
                    </a:lnTo>
                    <a:lnTo>
                      <a:pt x="4402" y="14502"/>
                    </a:lnTo>
                    <a:lnTo>
                      <a:pt x="4628" y="14408"/>
                    </a:lnTo>
                    <a:lnTo>
                      <a:pt x="4816" y="14296"/>
                    </a:lnTo>
                    <a:lnTo>
                      <a:pt x="5004" y="14164"/>
                    </a:lnTo>
                    <a:lnTo>
                      <a:pt x="5173" y="14013"/>
                    </a:lnTo>
                    <a:lnTo>
                      <a:pt x="5324" y="13844"/>
                    </a:lnTo>
                    <a:lnTo>
                      <a:pt x="5474" y="13675"/>
                    </a:lnTo>
                    <a:lnTo>
                      <a:pt x="5587" y="13487"/>
                    </a:lnTo>
                    <a:lnTo>
                      <a:pt x="5681" y="13280"/>
                    </a:lnTo>
                    <a:lnTo>
                      <a:pt x="5756" y="13054"/>
                    </a:lnTo>
                    <a:lnTo>
                      <a:pt x="5813" y="12828"/>
                    </a:lnTo>
                    <a:lnTo>
                      <a:pt x="5850" y="12603"/>
                    </a:lnTo>
                    <a:lnTo>
                      <a:pt x="5869" y="12358"/>
                    </a:lnTo>
                    <a:lnTo>
                      <a:pt x="5869" y="12114"/>
                    </a:lnTo>
                    <a:lnTo>
                      <a:pt x="5850" y="11869"/>
                    </a:lnTo>
                    <a:lnTo>
                      <a:pt x="5455" y="9800"/>
                    </a:lnTo>
                    <a:lnTo>
                      <a:pt x="5474" y="9781"/>
                    </a:lnTo>
                    <a:lnTo>
                      <a:pt x="5700" y="9744"/>
                    </a:lnTo>
                    <a:lnTo>
                      <a:pt x="5944" y="9669"/>
                    </a:lnTo>
                    <a:lnTo>
                      <a:pt x="6114" y="9556"/>
                    </a:lnTo>
                    <a:lnTo>
                      <a:pt x="6339" y="9405"/>
                    </a:lnTo>
                    <a:lnTo>
                      <a:pt x="6603" y="9198"/>
                    </a:lnTo>
                    <a:lnTo>
                      <a:pt x="6715" y="9067"/>
                    </a:lnTo>
                    <a:lnTo>
                      <a:pt x="6847" y="8916"/>
                    </a:lnTo>
                    <a:lnTo>
                      <a:pt x="6960" y="8747"/>
                    </a:lnTo>
                    <a:lnTo>
                      <a:pt x="7073" y="8559"/>
                    </a:lnTo>
                    <a:lnTo>
                      <a:pt x="7167" y="8352"/>
                    </a:lnTo>
                    <a:lnTo>
                      <a:pt x="7261" y="8107"/>
                    </a:lnTo>
                    <a:lnTo>
                      <a:pt x="7336" y="7863"/>
                    </a:lnTo>
                    <a:lnTo>
                      <a:pt x="7393" y="7581"/>
                    </a:lnTo>
                    <a:lnTo>
                      <a:pt x="7430" y="7280"/>
                    </a:lnTo>
                    <a:lnTo>
                      <a:pt x="7430" y="6960"/>
                    </a:lnTo>
                    <a:lnTo>
                      <a:pt x="7430" y="6678"/>
                    </a:lnTo>
                    <a:lnTo>
                      <a:pt x="7411" y="6339"/>
                    </a:lnTo>
                    <a:lnTo>
                      <a:pt x="7298" y="5418"/>
                    </a:lnTo>
                    <a:lnTo>
                      <a:pt x="7167" y="4289"/>
                    </a:lnTo>
                    <a:lnTo>
                      <a:pt x="6979" y="3085"/>
                    </a:lnTo>
                    <a:lnTo>
                      <a:pt x="6922" y="2747"/>
                    </a:lnTo>
                    <a:lnTo>
                      <a:pt x="6828" y="2427"/>
                    </a:lnTo>
                    <a:lnTo>
                      <a:pt x="6697" y="2107"/>
                    </a:lnTo>
                    <a:lnTo>
                      <a:pt x="6546" y="1806"/>
                    </a:lnTo>
                    <a:lnTo>
                      <a:pt x="6358" y="1524"/>
                    </a:lnTo>
                    <a:lnTo>
                      <a:pt x="6151" y="1261"/>
                    </a:lnTo>
                    <a:lnTo>
                      <a:pt x="5925" y="1016"/>
                    </a:lnTo>
                    <a:lnTo>
                      <a:pt x="5681" y="791"/>
                    </a:lnTo>
                    <a:lnTo>
                      <a:pt x="5418" y="603"/>
                    </a:lnTo>
                    <a:lnTo>
                      <a:pt x="5135" y="433"/>
                    </a:lnTo>
                    <a:lnTo>
                      <a:pt x="4835" y="283"/>
                    </a:lnTo>
                    <a:lnTo>
                      <a:pt x="4515" y="170"/>
                    </a:lnTo>
                    <a:lnTo>
                      <a:pt x="4195" y="76"/>
                    </a:lnTo>
                    <a:lnTo>
                      <a:pt x="3875" y="20"/>
                    </a:lnTo>
                    <a:lnTo>
                      <a:pt x="3518" y="1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9"/>
              <p:cNvSpPr/>
              <p:nvPr/>
            </p:nvSpPr>
            <p:spPr>
              <a:xfrm>
                <a:off x="6723255" y="902983"/>
                <a:ext cx="43570" cy="15269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396" extrusionOk="0">
                    <a:moveTo>
                      <a:pt x="659" y="1"/>
                    </a:moveTo>
                    <a:lnTo>
                      <a:pt x="527" y="20"/>
                    </a:lnTo>
                    <a:lnTo>
                      <a:pt x="415" y="38"/>
                    </a:lnTo>
                    <a:lnTo>
                      <a:pt x="302" y="76"/>
                    </a:lnTo>
                    <a:lnTo>
                      <a:pt x="208" y="132"/>
                    </a:lnTo>
                    <a:lnTo>
                      <a:pt x="114" y="208"/>
                    </a:lnTo>
                    <a:lnTo>
                      <a:pt x="1" y="320"/>
                    </a:lnTo>
                    <a:lnTo>
                      <a:pt x="1" y="358"/>
                    </a:lnTo>
                    <a:lnTo>
                      <a:pt x="20" y="377"/>
                    </a:lnTo>
                    <a:lnTo>
                      <a:pt x="38" y="396"/>
                    </a:lnTo>
                    <a:lnTo>
                      <a:pt x="76" y="377"/>
                    </a:lnTo>
                    <a:lnTo>
                      <a:pt x="189" y="320"/>
                    </a:lnTo>
                    <a:lnTo>
                      <a:pt x="339" y="245"/>
                    </a:lnTo>
                    <a:lnTo>
                      <a:pt x="452" y="208"/>
                    </a:lnTo>
                    <a:lnTo>
                      <a:pt x="546" y="189"/>
                    </a:lnTo>
                    <a:lnTo>
                      <a:pt x="659" y="170"/>
                    </a:lnTo>
                    <a:lnTo>
                      <a:pt x="772" y="189"/>
                    </a:lnTo>
                    <a:lnTo>
                      <a:pt x="941" y="208"/>
                    </a:lnTo>
                    <a:lnTo>
                      <a:pt x="1073" y="226"/>
                    </a:lnTo>
                    <a:lnTo>
                      <a:pt x="1111" y="245"/>
                    </a:lnTo>
                    <a:lnTo>
                      <a:pt x="1129" y="226"/>
                    </a:lnTo>
                    <a:lnTo>
                      <a:pt x="1129" y="208"/>
                    </a:lnTo>
                    <a:lnTo>
                      <a:pt x="1111" y="170"/>
                    </a:lnTo>
                    <a:lnTo>
                      <a:pt x="1054" y="132"/>
                    </a:lnTo>
                    <a:lnTo>
                      <a:pt x="979" y="95"/>
                    </a:lnTo>
                    <a:lnTo>
                      <a:pt x="885" y="38"/>
                    </a:lnTo>
                    <a:lnTo>
                      <a:pt x="772" y="20"/>
                    </a:lnTo>
                    <a:lnTo>
                      <a:pt x="65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>
                <a:off x="6617373" y="924036"/>
                <a:ext cx="43570" cy="14536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377" extrusionOk="0">
                    <a:moveTo>
                      <a:pt x="527" y="0"/>
                    </a:moveTo>
                    <a:lnTo>
                      <a:pt x="415" y="19"/>
                    </a:lnTo>
                    <a:lnTo>
                      <a:pt x="302" y="75"/>
                    </a:lnTo>
                    <a:lnTo>
                      <a:pt x="208" y="132"/>
                    </a:lnTo>
                    <a:lnTo>
                      <a:pt x="114" y="207"/>
                    </a:lnTo>
                    <a:lnTo>
                      <a:pt x="20" y="320"/>
                    </a:lnTo>
                    <a:lnTo>
                      <a:pt x="1" y="358"/>
                    </a:lnTo>
                    <a:lnTo>
                      <a:pt x="20" y="376"/>
                    </a:lnTo>
                    <a:lnTo>
                      <a:pt x="38" y="376"/>
                    </a:lnTo>
                    <a:lnTo>
                      <a:pt x="76" y="358"/>
                    </a:lnTo>
                    <a:lnTo>
                      <a:pt x="189" y="301"/>
                    </a:lnTo>
                    <a:lnTo>
                      <a:pt x="339" y="226"/>
                    </a:lnTo>
                    <a:lnTo>
                      <a:pt x="452" y="207"/>
                    </a:lnTo>
                    <a:lnTo>
                      <a:pt x="565" y="169"/>
                    </a:lnTo>
                    <a:lnTo>
                      <a:pt x="772" y="169"/>
                    </a:lnTo>
                    <a:lnTo>
                      <a:pt x="941" y="188"/>
                    </a:lnTo>
                    <a:lnTo>
                      <a:pt x="1073" y="226"/>
                    </a:lnTo>
                    <a:lnTo>
                      <a:pt x="1129" y="226"/>
                    </a:lnTo>
                    <a:lnTo>
                      <a:pt x="1129" y="188"/>
                    </a:lnTo>
                    <a:lnTo>
                      <a:pt x="1110" y="169"/>
                    </a:lnTo>
                    <a:lnTo>
                      <a:pt x="1054" y="113"/>
                    </a:lnTo>
                    <a:lnTo>
                      <a:pt x="979" y="75"/>
                    </a:lnTo>
                    <a:lnTo>
                      <a:pt x="885" y="38"/>
                    </a:lnTo>
                    <a:lnTo>
                      <a:pt x="77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6684812" y="902983"/>
                <a:ext cx="48660" cy="97242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2522" extrusionOk="0">
                    <a:moveTo>
                      <a:pt x="1" y="1"/>
                    </a:moveTo>
                    <a:lnTo>
                      <a:pt x="170" y="377"/>
                    </a:lnTo>
                    <a:lnTo>
                      <a:pt x="358" y="753"/>
                    </a:lnTo>
                    <a:lnTo>
                      <a:pt x="546" y="1110"/>
                    </a:lnTo>
                    <a:lnTo>
                      <a:pt x="753" y="1468"/>
                    </a:lnTo>
                    <a:lnTo>
                      <a:pt x="1073" y="2032"/>
                    </a:lnTo>
                    <a:lnTo>
                      <a:pt x="1129" y="2145"/>
                    </a:lnTo>
                    <a:lnTo>
                      <a:pt x="1148" y="2258"/>
                    </a:lnTo>
                    <a:lnTo>
                      <a:pt x="1129" y="2295"/>
                    </a:lnTo>
                    <a:lnTo>
                      <a:pt x="1111" y="2314"/>
                    </a:lnTo>
                    <a:lnTo>
                      <a:pt x="998" y="2352"/>
                    </a:lnTo>
                    <a:lnTo>
                      <a:pt x="753" y="2427"/>
                    </a:lnTo>
                    <a:lnTo>
                      <a:pt x="528" y="2521"/>
                    </a:lnTo>
                    <a:lnTo>
                      <a:pt x="772" y="2502"/>
                    </a:lnTo>
                    <a:lnTo>
                      <a:pt x="1017" y="2446"/>
                    </a:lnTo>
                    <a:lnTo>
                      <a:pt x="1148" y="2408"/>
                    </a:lnTo>
                    <a:lnTo>
                      <a:pt x="1224" y="2352"/>
                    </a:lnTo>
                    <a:lnTo>
                      <a:pt x="1261" y="2277"/>
                    </a:lnTo>
                    <a:lnTo>
                      <a:pt x="1261" y="2201"/>
                    </a:lnTo>
                    <a:lnTo>
                      <a:pt x="1242" y="2126"/>
                    </a:lnTo>
                    <a:lnTo>
                      <a:pt x="1224" y="2051"/>
                    </a:lnTo>
                    <a:lnTo>
                      <a:pt x="1167" y="1976"/>
                    </a:lnTo>
                    <a:lnTo>
                      <a:pt x="866" y="1411"/>
                    </a:lnTo>
                    <a:lnTo>
                      <a:pt x="283" y="396"/>
                    </a:lnTo>
                    <a:lnTo>
                      <a:pt x="95" y="95"/>
                    </a:lnTo>
                    <a:lnTo>
                      <a:pt x="39" y="2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6614481" y="1124193"/>
                <a:ext cx="111007" cy="41372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1073" extrusionOk="0">
                    <a:moveTo>
                      <a:pt x="1" y="0"/>
                    </a:moveTo>
                    <a:lnTo>
                      <a:pt x="38" y="57"/>
                    </a:lnTo>
                    <a:lnTo>
                      <a:pt x="151" y="226"/>
                    </a:lnTo>
                    <a:lnTo>
                      <a:pt x="226" y="320"/>
                    </a:lnTo>
                    <a:lnTo>
                      <a:pt x="339" y="433"/>
                    </a:lnTo>
                    <a:lnTo>
                      <a:pt x="471" y="565"/>
                    </a:lnTo>
                    <a:lnTo>
                      <a:pt x="621" y="678"/>
                    </a:lnTo>
                    <a:lnTo>
                      <a:pt x="809" y="790"/>
                    </a:lnTo>
                    <a:lnTo>
                      <a:pt x="997" y="884"/>
                    </a:lnTo>
                    <a:lnTo>
                      <a:pt x="1242" y="960"/>
                    </a:lnTo>
                    <a:lnTo>
                      <a:pt x="1505" y="1035"/>
                    </a:lnTo>
                    <a:lnTo>
                      <a:pt x="1806" y="1073"/>
                    </a:lnTo>
                    <a:lnTo>
                      <a:pt x="2126" y="1073"/>
                    </a:lnTo>
                    <a:lnTo>
                      <a:pt x="2483" y="1035"/>
                    </a:lnTo>
                    <a:lnTo>
                      <a:pt x="2878" y="960"/>
                    </a:lnTo>
                    <a:lnTo>
                      <a:pt x="2765" y="395"/>
                    </a:lnTo>
                    <a:lnTo>
                      <a:pt x="2559" y="433"/>
                    </a:lnTo>
                    <a:lnTo>
                      <a:pt x="2314" y="452"/>
                    </a:lnTo>
                    <a:lnTo>
                      <a:pt x="1994" y="452"/>
                    </a:lnTo>
                    <a:lnTo>
                      <a:pt x="1580" y="414"/>
                    </a:lnTo>
                    <a:lnTo>
                      <a:pt x="1110" y="339"/>
                    </a:lnTo>
                    <a:lnTo>
                      <a:pt x="866" y="283"/>
                    </a:lnTo>
                    <a:lnTo>
                      <a:pt x="584" y="207"/>
                    </a:lnTo>
                    <a:lnTo>
                      <a:pt x="301" y="1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6669582" y="1023401"/>
                <a:ext cx="35589" cy="26836"/>
              </a:xfrm>
              <a:custGeom>
                <a:avLst/>
                <a:gdLst/>
                <a:ahLst/>
                <a:cxnLst/>
                <a:rect l="l" t="t" r="r" b="b"/>
                <a:pathLst>
                  <a:path w="923" h="696" extrusionOk="0">
                    <a:moveTo>
                      <a:pt x="509" y="0"/>
                    </a:moveTo>
                    <a:lnTo>
                      <a:pt x="377" y="19"/>
                    </a:lnTo>
                    <a:lnTo>
                      <a:pt x="283" y="56"/>
                    </a:lnTo>
                    <a:lnTo>
                      <a:pt x="189" y="94"/>
                    </a:lnTo>
                    <a:lnTo>
                      <a:pt x="114" y="169"/>
                    </a:lnTo>
                    <a:lnTo>
                      <a:pt x="57" y="245"/>
                    </a:lnTo>
                    <a:lnTo>
                      <a:pt x="20" y="339"/>
                    </a:lnTo>
                    <a:lnTo>
                      <a:pt x="1" y="433"/>
                    </a:lnTo>
                    <a:lnTo>
                      <a:pt x="39" y="527"/>
                    </a:lnTo>
                    <a:lnTo>
                      <a:pt x="76" y="621"/>
                    </a:lnTo>
                    <a:lnTo>
                      <a:pt x="170" y="677"/>
                    </a:lnTo>
                    <a:lnTo>
                      <a:pt x="283" y="696"/>
                    </a:lnTo>
                    <a:lnTo>
                      <a:pt x="396" y="696"/>
                    </a:lnTo>
                    <a:lnTo>
                      <a:pt x="490" y="658"/>
                    </a:lnTo>
                    <a:lnTo>
                      <a:pt x="584" y="602"/>
                    </a:lnTo>
                    <a:lnTo>
                      <a:pt x="678" y="527"/>
                    </a:lnTo>
                    <a:lnTo>
                      <a:pt x="772" y="451"/>
                    </a:lnTo>
                    <a:lnTo>
                      <a:pt x="847" y="357"/>
                    </a:lnTo>
                    <a:lnTo>
                      <a:pt x="885" y="320"/>
                    </a:lnTo>
                    <a:lnTo>
                      <a:pt x="923" y="263"/>
                    </a:lnTo>
                    <a:lnTo>
                      <a:pt x="923" y="207"/>
                    </a:lnTo>
                    <a:lnTo>
                      <a:pt x="904" y="150"/>
                    </a:lnTo>
                    <a:lnTo>
                      <a:pt x="885" y="150"/>
                    </a:lnTo>
                    <a:lnTo>
                      <a:pt x="772" y="75"/>
                    </a:lnTo>
                    <a:lnTo>
                      <a:pt x="640" y="19"/>
                    </a:lnTo>
                    <a:lnTo>
                      <a:pt x="509" y="0"/>
                    </a:ln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9"/>
              <p:cNvSpPr/>
              <p:nvPr/>
            </p:nvSpPr>
            <p:spPr>
              <a:xfrm>
                <a:off x="6669582" y="1023401"/>
                <a:ext cx="35589" cy="26836"/>
              </a:xfrm>
              <a:custGeom>
                <a:avLst/>
                <a:gdLst/>
                <a:ahLst/>
                <a:cxnLst/>
                <a:rect l="l" t="t" r="r" b="b"/>
                <a:pathLst>
                  <a:path w="923" h="696" fill="none" extrusionOk="0">
                    <a:moveTo>
                      <a:pt x="885" y="150"/>
                    </a:moveTo>
                    <a:lnTo>
                      <a:pt x="885" y="150"/>
                    </a:lnTo>
                    <a:lnTo>
                      <a:pt x="772" y="75"/>
                    </a:lnTo>
                    <a:lnTo>
                      <a:pt x="640" y="19"/>
                    </a:lnTo>
                    <a:lnTo>
                      <a:pt x="509" y="0"/>
                    </a:lnTo>
                    <a:lnTo>
                      <a:pt x="377" y="19"/>
                    </a:lnTo>
                    <a:lnTo>
                      <a:pt x="377" y="19"/>
                    </a:lnTo>
                    <a:lnTo>
                      <a:pt x="283" y="56"/>
                    </a:lnTo>
                    <a:lnTo>
                      <a:pt x="189" y="94"/>
                    </a:lnTo>
                    <a:lnTo>
                      <a:pt x="114" y="169"/>
                    </a:lnTo>
                    <a:lnTo>
                      <a:pt x="57" y="245"/>
                    </a:lnTo>
                    <a:lnTo>
                      <a:pt x="57" y="245"/>
                    </a:lnTo>
                    <a:lnTo>
                      <a:pt x="20" y="339"/>
                    </a:lnTo>
                    <a:lnTo>
                      <a:pt x="1" y="433"/>
                    </a:lnTo>
                    <a:lnTo>
                      <a:pt x="39" y="527"/>
                    </a:lnTo>
                    <a:lnTo>
                      <a:pt x="76" y="621"/>
                    </a:lnTo>
                    <a:lnTo>
                      <a:pt x="76" y="621"/>
                    </a:lnTo>
                    <a:lnTo>
                      <a:pt x="170" y="677"/>
                    </a:lnTo>
                    <a:lnTo>
                      <a:pt x="283" y="696"/>
                    </a:lnTo>
                    <a:lnTo>
                      <a:pt x="396" y="696"/>
                    </a:lnTo>
                    <a:lnTo>
                      <a:pt x="490" y="658"/>
                    </a:lnTo>
                    <a:lnTo>
                      <a:pt x="490" y="658"/>
                    </a:lnTo>
                    <a:lnTo>
                      <a:pt x="584" y="602"/>
                    </a:lnTo>
                    <a:lnTo>
                      <a:pt x="678" y="527"/>
                    </a:lnTo>
                    <a:lnTo>
                      <a:pt x="772" y="451"/>
                    </a:lnTo>
                    <a:lnTo>
                      <a:pt x="847" y="357"/>
                    </a:lnTo>
                    <a:lnTo>
                      <a:pt x="847" y="357"/>
                    </a:lnTo>
                    <a:lnTo>
                      <a:pt x="885" y="320"/>
                    </a:lnTo>
                    <a:lnTo>
                      <a:pt x="923" y="263"/>
                    </a:lnTo>
                    <a:lnTo>
                      <a:pt x="923" y="263"/>
                    </a:lnTo>
                    <a:lnTo>
                      <a:pt x="923" y="207"/>
                    </a:lnTo>
                    <a:lnTo>
                      <a:pt x="904" y="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>
                <a:off x="6670314" y="1013222"/>
                <a:ext cx="43570" cy="29766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772" extrusionOk="0">
                    <a:moveTo>
                      <a:pt x="20" y="1"/>
                    </a:moveTo>
                    <a:lnTo>
                      <a:pt x="20" y="19"/>
                    </a:lnTo>
                    <a:lnTo>
                      <a:pt x="1" y="57"/>
                    </a:lnTo>
                    <a:lnTo>
                      <a:pt x="1" y="132"/>
                    </a:lnTo>
                    <a:lnTo>
                      <a:pt x="1" y="226"/>
                    </a:lnTo>
                    <a:lnTo>
                      <a:pt x="57" y="358"/>
                    </a:lnTo>
                    <a:lnTo>
                      <a:pt x="132" y="471"/>
                    </a:lnTo>
                    <a:lnTo>
                      <a:pt x="226" y="584"/>
                    </a:lnTo>
                    <a:lnTo>
                      <a:pt x="339" y="659"/>
                    </a:lnTo>
                    <a:lnTo>
                      <a:pt x="471" y="715"/>
                    </a:lnTo>
                    <a:lnTo>
                      <a:pt x="603" y="772"/>
                    </a:lnTo>
                    <a:lnTo>
                      <a:pt x="904" y="772"/>
                    </a:lnTo>
                    <a:lnTo>
                      <a:pt x="1073" y="734"/>
                    </a:lnTo>
                    <a:lnTo>
                      <a:pt x="1111" y="697"/>
                    </a:lnTo>
                    <a:lnTo>
                      <a:pt x="1129" y="659"/>
                    </a:lnTo>
                    <a:lnTo>
                      <a:pt x="1054" y="659"/>
                    </a:lnTo>
                    <a:lnTo>
                      <a:pt x="904" y="640"/>
                    </a:lnTo>
                    <a:lnTo>
                      <a:pt x="791" y="640"/>
                    </a:lnTo>
                    <a:lnTo>
                      <a:pt x="678" y="621"/>
                    </a:lnTo>
                    <a:lnTo>
                      <a:pt x="565" y="584"/>
                    </a:lnTo>
                    <a:lnTo>
                      <a:pt x="452" y="509"/>
                    </a:lnTo>
                    <a:lnTo>
                      <a:pt x="339" y="433"/>
                    </a:lnTo>
                    <a:lnTo>
                      <a:pt x="245" y="358"/>
                    </a:lnTo>
                    <a:lnTo>
                      <a:pt x="189" y="264"/>
                    </a:lnTo>
                    <a:lnTo>
                      <a:pt x="132" y="189"/>
                    </a:lnTo>
                    <a:lnTo>
                      <a:pt x="76" y="57"/>
                    </a:lnTo>
                    <a:lnTo>
                      <a:pt x="38" y="19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6602143" y="892842"/>
                <a:ext cx="52978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28" extrusionOk="0">
                    <a:moveTo>
                      <a:pt x="753" y="0"/>
                    </a:moveTo>
                    <a:lnTo>
                      <a:pt x="621" y="38"/>
                    </a:lnTo>
                    <a:lnTo>
                      <a:pt x="490" y="76"/>
                    </a:lnTo>
                    <a:lnTo>
                      <a:pt x="358" y="132"/>
                    </a:lnTo>
                    <a:lnTo>
                      <a:pt x="245" y="207"/>
                    </a:lnTo>
                    <a:lnTo>
                      <a:pt x="132" y="283"/>
                    </a:lnTo>
                    <a:lnTo>
                      <a:pt x="57" y="358"/>
                    </a:lnTo>
                    <a:lnTo>
                      <a:pt x="1" y="414"/>
                    </a:lnTo>
                    <a:lnTo>
                      <a:pt x="1" y="471"/>
                    </a:lnTo>
                    <a:lnTo>
                      <a:pt x="20" y="508"/>
                    </a:lnTo>
                    <a:lnTo>
                      <a:pt x="38" y="527"/>
                    </a:lnTo>
                    <a:lnTo>
                      <a:pt x="95" y="527"/>
                    </a:lnTo>
                    <a:lnTo>
                      <a:pt x="245" y="489"/>
                    </a:lnTo>
                    <a:lnTo>
                      <a:pt x="697" y="339"/>
                    </a:lnTo>
                    <a:lnTo>
                      <a:pt x="941" y="283"/>
                    </a:lnTo>
                    <a:lnTo>
                      <a:pt x="1148" y="245"/>
                    </a:lnTo>
                    <a:lnTo>
                      <a:pt x="1299" y="207"/>
                    </a:lnTo>
                    <a:lnTo>
                      <a:pt x="1355" y="188"/>
                    </a:lnTo>
                    <a:lnTo>
                      <a:pt x="1374" y="151"/>
                    </a:lnTo>
                    <a:lnTo>
                      <a:pt x="1355" y="132"/>
                    </a:lnTo>
                    <a:lnTo>
                      <a:pt x="1317" y="94"/>
                    </a:lnTo>
                    <a:lnTo>
                      <a:pt x="1167" y="19"/>
                    </a:lnTo>
                    <a:lnTo>
                      <a:pt x="103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6716739" y="870363"/>
                <a:ext cx="39946" cy="14536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77" extrusionOk="0">
                    <a:moveTo>
                      <a:pt x="490" y="0"/>
                    </a:moveTo>
                    <a:lnTo>
                      <a:pt x="377" y="19"/>
                    </a:lnTo>
                    <a:lnTo>
                      <a:pt x="264" y="57"/>
                    </a:lnTo>
                    <a:lnTo>
                      <a:pt x="170" y="94"/>
                    </a:lnTo>
                    <a:lnTo>
                      <a:pt x="76" y="170"/>
                    </a:lnTo>
                    <a:lnTo>
                      <a:pt x="38" y="226"/>
                    </a:lnTo>
                    <a:lnTo>
                      <a:pt x="1" y="282"/>
                    </a:lnTo>
                    <a:lnTo>
                      <a:pt x="1" y="320"/>
                    </a:lnTo>
                    <a:lnTo>
                      <a:pt x="1" y="358"/>
                    </a:lnTo>
                    <a:lnTo>
                      <a:pt x="38" y="377"/>
                    </a:lnTo>
                    <a:lnTo>
                      <a:pt x="76" y="377"/>
                    </a:lnTo>
                    <a:lnTo>
                      <a:pt x="189" y="358"/>
                    </a:lnTo>
                    <a:lnTo>
                      <a:pt x="527" y="301"/>
                    </a:lnTo>
                    <a:lnTo>
                      <a:pt x="696" y="282"/>
                    </a:lnTo>
                    <a:lnTo>
                      <a:pt x="866" y="282"/>
                    </a:lnTo>
                    <a:lnTo>
                      <a:pt x="979" y="264"/>
                    </a:lnTo>
                    <a:lnTo>
                      <a:pt x="1016" y="245"/>
                    </a:lnTo>
                    <a:lnTo>
                      <a:pt x="1035" y="226"/>
                    </a:lnTo>
                    <a:lnTo>
                      <a:pt x="1035" y="207"/>
                    </a:lnTo>
                    <a:lnTo>
                      <a:pt x="1016" y="170"/>
                    </a:lnTo>
                    <a:lnTo>
                      <a:pt x="979" y="113"/>
                    </a:lnTo>
                    <a:lnTo>
                      <a:pt x="922" y="76"/>
                    </a:lnTo>
                    <a:lnTo>
                      <a:pt x="809" y="38"/>
                    </a:lnTo>
                    <a:lnTo>
                      <a:pt x="715" y="19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9"/>
              <p:cNvSpPr/>
              <p:nvPr/>
            </p:nvSpPr>
            <p:spPr>
              <a:xfrm>
                <a:off x="6746467" y="913163"/>
                <a:ext cx="21091" cy="21052"/>
              </a:xfrm>
              <a:custGeom>
                <a:avLst/>
                <a:gdLst/>
                <a:ahLst/>
                <a:cxnLst/>
                <a:rect l="l" t="t" r="r" b="b"/>
                <a:pathLst>
                  <a:path w="547" h="546" extrusionOk="0">
                    <a:moveTo>
                      <a:pt x="208" y="0"/>
                    </a:moveTo>
                    <a:lnTo>
                      <a:pt x="114" y="38"/>
                    </a:lnTo>
                    <a:lnTo>
                      <a:pt x="38" y="113"/>
                    </a:lnTo>
                    <a:lnTo>
                      <a:pt x="1" y="207"/>
                    </a:lnTo>
                    <a:lnTo>
                      <a:pt x="1" y="226"/>
                    </a:lnTo>
                    <a:lnTo>
                      <a:pt x="1" y="339"/>
                    </a:lnTo>
                    <a:lnTo>
                      <a:pt x="38" y="433"/>
                    </a:lnTo>
                    <a:lnTo>
                      <a:pt x="114" y="508"/>
                    </a:lnTo>
                    <a:lnTo>
                      <a:pt x="226" y="546"/>
                    </a:lnTo>
                    <a:lnTo>
                      <a:pt x="320" y="546"/>
                    </a:lnTo>
                    <a:lnTo>
                      <a:pt x="415" y="508"/>
                    </a:lnTo>
                    <a:lnTo>
                      <a:pt x="490" y="433"/>
                    </a:lnTo>
                    <a:lnTo>
                      <a:pt x="546" y="339"/>
                    </a:lnTo>
                    <a:lnTo>
                      <a:pt x="546" y="226"/>
                    </a:lnTo>
                    <a:lnTo>
                      <a:pt x="490" y="132"/>
                    </a:lnTo>
                    <a:lnTo>
                      <a:pt x="415" y="56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9"/>
              <p:cNvSpPr/>
              <p:nvPr/>
            </p:nvSpPr>
            <p:spPr>
              <a:xfrm>
                <a:off x="6638426" y="933444"/>
                <a:ext cx="21785" cy="21091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7" extrusionOk="0">
                    <a:moveTo>
                      <a:pt x="226" y="1"/>
                    </a:moveTo>
                    <a:lnTo>
                      <a:pt x="132" y="38"/>
                    </a:lnTo>
                    <a:lnTo>
                      <a:pt x="57" y="114"/>
                    </a:lnTo>
                    <a:lnTo>
                      <a:pt x="19" y="208"/>
                    </a:lnTo>
                    <a:lnTo>
                      <a:pt x="0" y="264"/>
                    </a:lnTo>
                    <a:lnTo>
                      <a:pt x="19" y="320"/>
                    </a:lnTo>
                    <a:lnTo>
                      <a:pt x="57" y="415"/>
                    </a:lnTo>
                    <a:lnTo>
                      <a:pt x="132" y="490"/>
                    </a:lnTo>
                    <a:lnTo>
                      <a:pt x="188" y="527"/>
                    </a:lnTo>
                    <a:lnTo>
                      <a:pt x="245" y="527"/>
                    </a:lnTo>
                    <a:lnTo>
                      <a:pt x="339" y="546"/>
                    </a:lnTo>
                    <a:lnTo>
                      <a:pt x="433" y="509"/>
                    </a:lnTo>
                    <a:lnTo>
                      <a:pt x="508" y="433"/>
                    </a:lnTo>
                    <a:lnTo>
                      <a:pt x="564" y="339"/>
                    </a:lnTo>
                    <a:lnTo>
                      <a:pt x="564" y="320"/>
                    </a:lnTo>
                    <a:lnTo>
                      <a:pt x="564" y="208"/>
                    </a:lnTo>
                    <a:lnTo>
                      <a:pt x="508" y="114"/>
                    </a:lnTo>
                    <a:lnTo>
                      <a:pt x="433" y="38"/>
                    </a:lnTo>
                    <a:lnTo>
                      <a:pt x="33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9"/>
              <p:cNvSpPr/>
              <p:nvPr/>
            </p:nvSpPr>
            <p:spPr>
              <a:xfrm>
                <a:off x="6519473" y="1192365"/>
                <a:ext cx="264003" cy="186426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4835" extrusionOk="0">
                    <a:moveTo>
                      <a:pt x="6847" y="0"/>
                    </a:moveTo>
                    <a:lnTo>
                      <a:pt x="1" y="1336"/>
                    </a:lnTo>
                    <a:lnTo>
                      <a:pt x="1392" y="4816"/>
                    </a:lnTo>
                    <a:lnTo>
                      <a:pt x="2408" y="4834"/>
                    </a:lnTo>
                    <a:lnTo>
                      <a:pt x="3367" y="4834"/>
                    </a:lnTo>
                    <a:lnTo>
                      <a:pt x="3499" y="4816"/>
                    </a:lnTo>
                    <a:lnTo>
                      <a:pt x="4044" y="4646"/>
                    </a:lnTo>
                    <a:lnTo>
                      <a:pt x="5117" y="4289"/>
                    </a:lnTo>
                    <a:lnTo>
                      <a:pt x="6659" y="3819"/>
                    </a:lnTo>
                    <a:lnTo>
                      <a:pt x="6847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9"/>
              <p:cNvSpPr/>
              <p:nvPr/>
            </p:nvSpPr>
            <p:spPr>
              <a:xfrm>
                <a:off x="6024844" y="1742093"/>
                <a:ext cx="384418" cy="612139"/>
              </a:xfrm>
              <a:custGeom>
                <a:avLst/>
                <a:gdLst/>
                <a:ahLst/>
                <a:cxnLst/>
                <a:rect l="l" t="t" r="r" b="b"/>
                <a:pathLst>
                  <a:path w="9970" h="15876" extrusionOk="0">
                    <a:moveTo>
                      <a:pt x="5832" y="1"/>
                    </a:moveTo>
                    <a:lnTo>
                      <a:pt x="2672" y="11023"/>
                    </a:lnTo>
                    <a:lnTo>
                      <a:pt x="1844" y="11700"/>
                    </a:lnTo>
                    <a:lnTo>
                      <a:pt x="1186" y="12226"/>
                    </a:lnTo>
                    <a:lnTo>
                      <a:pt x="904" y="12471"/>
                    </a:lnTo>
                    <a:lnTo>
                      <a:pt x="716" y="12659"/>
                    </a:lnTo>
                    <a:lnTo>
                      <a:pt x="434" y="12941"/>
                    </a:lnTo>
                    <a:lnTo>
                      <a:pt x="245" y="13148"/>
                    </a:lnTo>
                    <a:lnTo>
                      <a:pt x="114" y="13317"/>
                    </a:lnTo>
                    <a:lnTo>
                      <a:pt x="39" y="13430"/>
                    </a:lnTo>
                    <a:lnTo>
                      <a:pt x="1" y="13524"/>
                    </a:lnTo>
                    <a:lnTo>
                      <a:pt x="1" y="13581"/>
                    </a:lnTo>
                    <a:lnTo>
                      <a:pt x="20" y="13618"/>
                    </a:lnTo>
                    <a:lnTo>
                      <a:pt x="57" y="13656"/>
                    </a:lnTo>
                    <a:lnTo>
                      <a:pt x="95" y="13675"/>
                    </a:lnTo>
                    <a:lnTo>
                      <a:pt x="133" y="13675"/>
                    </a:lnTo>
                    <a:lnTo>
                      <a:pt x="227" y="13656"/>
                    </a:lnTo>
                    <a:lnTo>
                      <a:pt x="321" y="13618"/>
                    </a:lnTo>
                    <a:lnTo>
                      <a:pt x="434" y="13543"/>
                    </a:lnTo>
                    <a:lnTo>
                      <a:pt x="678" y="13336"/>
                    </a:lnTo>
                    <a:lnTo>
                      <a:pt x="941" y="13092"/>
                    </a:lnTo>
                    <a:lnTo>
                      <a:pt x="1167" y="12866"/>
                    </a:lnTo>
                    <a:lnTo>
                      <a:pt x="1374" y="12715"/>
                    </a:lnTo>
                    <a:lnTo>
                      <a:pt x="1449" y="12659"/>
                    </a:lnTo>
                    <a:lnTo>
                      <a:pt x="1506" y="12659"/>
                    </a:lnTo>
                    <a:lnTo>
                      <a:pt x="1524" y="12678"/>
                    </a:lnTo>
                    <a:lnTo>
                      <a:pt x="1524" y="12753"/>
                    </a:lnTo>
                    <a:lnTo>
                      <a:pt x="1506" y="12847"/>
                    </a:lnTo>
                    <a:lnTo>
                      <a:pt x="1430" y="12979"/>
                    </a:lnTo>
                    <a:lnTo>
                      <a:pt x="1355" y="13110"/>
                    </a:lnTo>
                    <a:lnTo>
                      <a:pt x="1242" y="13242"/>
                    </a:lnTo>
                    <a:lnTo>
                      <a:pt x="979" y="13562"/>
                    </a:lnTo>
                    <a:lnTo>
                      <a:pt x="678" y="13863"/>
                    </a:lnTo>
                    <a:lnTo>
                      <a:pt x="415" y="14183"/>
                    </a:lnTo>
                    <a:lnTo>
                      <a:pt x="208" y="14446"/>
                    </a:lnTo>
                    <a:lnTo>
                      <a:pt x="133" y="14559"/>
                    </a:lnTo>
                    <a:lnTo>
                      <a:pt x="95" y="14653"/>
                    </a:lnTo>
                    <a:lnTo>
                      <a:pt x="95" y="14728"/>
                    </a:lnTo>
                    <a:lnTo>
                      <a:pt x="114" y="14766"/>
                    </a:lnTo>
                    <a:lnTo>
                      <a:pt x="133" y="14784"/>
                    </a:lnTo>
                    <a:lnTo>
                      <a:pt x="189" y="14803"/>
                    </a:lnTo>
                    <a:lnTo>
                      <a:pt x="339" y="14803"/>
                    </a:lnTo>
                    <a:lnTo>
                      <a:pt x="452" y="14747"/>
                    </a:lnTo>
                    <a:lnTo>
                      <a:pt x="584" y="14672"/>
                    </a:lnTo>
                    <a:lnTo>
                      <a:pt x="716" y="14559"/>
                    </a:lnTo>
                    <a:lnTo>
                      <a:pt x="866" y="14446"/>
                    </a:lnTo>
                    <a:lnTo>
                      <a:pt x="1148" y="14145"/>
                    </a:lnTo>
                    <a:lnTo>
                      <a:pt x="1430" y="13844"/>
                    </a:lnTo>
                    <a:lnTo>
                      <a:pt x="1656" y="13543"/>
                    </a:lnTo>
                    <a:lnTo>
                      <a:pt x="1919" y="13204"/>
                    </a:lnTo>
                    <a:lnTo>
                      <a:pt x="1976" y="13167"/>
                    </a:lnTo>
                    <a:lnTo>
                      <a:pt x="2013" y="13148"/>
                    </a:lnTo>
                    <a:lnTo>
                      <a:pt x="2070" y="13148"/>
                    </a:lnTo>
                    <a:lnTo>
                      <a:pt x="2108" y="13167"/>
                    </a:lnTo>
                    <a:lnTo>
                      <a:pt x="2145" y="13204"/>
                    </a:lnTo>
                    <a:lnTo>
                      <a:pt x="2164" y="13242"/>
                    </a:lnTo>
                    <a:lnTo>
                      <a:pt x="2164" y="13299"/>
                    </a:lnTo>
                    <a:lnTo>
                      <a:pt x="2126" y="13336"/>
                    </a:lnTo>
                    <a:lnTo>
                      <a:pt x="1788" y="13731"/>
                    </a:lnTo>
                    <a:lnTo>
                      <a:pt x="1524" y="14070"/>
                    </a:lnTo>
                    <a:lnTo>
                      <a:pt x="1223" y="14446"/>
                    </a:lnTo>
                    <a:lnTo>
                      <a:pt x="960" y="14841"/>
                    </a:lnTo>
                    <a:lnTo>
                      <a:pt x="847" y="15010"/>
                    </a:lnTo>
                    <a:lnTo>
                      <a:pt x="772" y="15179"/>
                    </a:lnTo>
                    <a:lnTo>
                      <a:pt x="716" y="15330"/>
                    </a:lnTo>
                    <a:lnTo>
                      <a:pt x="678" y="15462"/>
                    </a:lnTo>
                    <a:lnTo>
                      <a:pt x="697" y="15574"/>
                    </a:lnTo>
                    <a:lnTo>
                      <a:pt x="716" y="15612"/>
                    </a:lnTo>
                    <a:lnTo>
                      <a:pt x="753" y="15631"/>
                    </a:lnTo>
                    <a:lnTo>
                      <a:pt x="791" y="15650"/>
                    </a:lnTo>
                    <a:lnTo>
                      <a:pt x="847" y="15668"/>
                    </a:lnTo>
                    <a:lnTo>
                      <a:pt x="923" y="15650"/>
                    </a:lnTo>
                    <a:lnTo>
                      <a:pt x="1017" y="15612"/>
                    </a:lnTo>
                    <a:lnTo>
                      <a:pt x="1073" y="15556"/>
                    </a:lnTo>
                    <a:lnTo>
                      <a:pt x="1186" y="15405"/>
                    </a:lnTo>
                    <a:lnTo>
                      <a:pt x="1223" y="15349"/>
                    </a:lnTo>
                    <a:lnTo>
                      <a:pt x="1449" y="15067"/>
                    </a:lnTo>
                    <a:lnTo>
                      <a:pt x="1938" y="14446"/>
                    </a:lnTo>
                    <a:lnTo>
                      <a:pt x="2220" y="14126"/>
                    </a:lnTo>
                    <a:lnTo>
                      <a:pt x="2484" y="13844"/>
                    </a:lnTo>
                    <a:lnTo>
                      <a:pt x="2597" y="13750"/>
                    </a:lnTo>
                    <a:lnTo>
                      <a:pt x="2691" y="13675"/>
                    </a:lnTo>
                    <a:lnTo>
                      <a:pt x="2766" y="13637"/>
                    </a:lnTo>
                    <a:lnTo>
                      <a:pt x="2822" y="13637"/>
                    </a:lnTo>
                    <a:lnTo>
                      <a:pt x="2841" y="13675"/>
                    </a:lnTo>
                    <a:lnTo>
                      <a:pt x="2841" y="13731"/>
                    </a:lnTo>
                    <a:lnTo>
                      <a:pt x="2841" y="13806"/>
                    </a:lnTo>
                    <a:lnTo>
                      <a:pt x="2803" y="13900"/>
                    </a:lnTo>
                    <a:lnTo>
                      <a:pt x="2709" y="14126"/>
                    </a:lnTo>
                    <a:lnTo>
                      <a:pt x="2559" y="14371"/>
                    </a:lnTo>
                    <a:lnTo>
                      <a:pt x="2220" y="14860"/>
                    </a:lnTo>
                    <a:lnTo>
                      <a:pt x="1938" y="15255"/>
                    </a:lnTo>
                    <a:lnTo>
                      <a:pt x="1844" y="15368"/>
                    </a:lnTo>
                    <a:lnTo>
                      <a:pt x="1788" y="15499"/>
                    </a:lnTo>
                    <a:lnTo>
                      <a:pt x="1750" y="15593"/>
                    </a:lnTo>
                    <a:lnTo>
                      <a:pt x="1731" y="15687"/>
                    </a:lnTo>
                    <a:lnTo>
                      <a:pt x="1750" y="15762"/>
                    </a:lnTo>
                    <a:lnTo>
                      <a:pt x="1807" y="15819"/>
                    </a:lnTo>
                    <a:lnTo>
                      <a:pt x="1863" y="15857"/>
                    </a:lnTo>
                    <a:lnTo>
                      <a:pt x="1957" y="15875"/>
                    </a:lnTo>
                    <a:lnTo>
                      <a:pt x="1995" y="15857"/>
                    </a:lnTo>
                    <a:lnTo>
                      <a:pt x="2051" y="15838"/>
                    </a:lnTo>
                    <a:lnTo>
                      <a:pt x="2202" y="15706"/>
                    </a:lnTo>
                    <a:lnTo>
                      <a:pt x="2390" y="15518"/>
                    </a:lnTo>
                    <a:lnTo>
                      <a:pt x="2615" y="15292"/>
                    </a:lnTo>
                    <a:lnTo>
                      <a:pt x="3029" y="14822"/>
                    </a:lnTo>
                    <a:lnTo>
                      <a:pt x="3330" y="14446"/>
                    </a:lnTo>
                    <a:lnTo>
                      <a:pt x="3612" y="14107"/>
                    </a:lnTo>
                    <a:lnTo>
                      <a:pt x="3781" y="13919"/>
                    </a:lnTo>
                    <a:lnTo>
                      <a:pt x="3970" y="13750"/>
                    </a:lnTo>
                    <a:lnTo>
                      <a:pt x="4045" y="13675"/>
                    </a:lnTo>
                    <a:lnTo>
                      <a:pt x="4120" y="13637"/>
                    </a:lnTo>
                    <a:lnTo>
                      <a:pt x="4195" y="13599"/>
                    </a:lnTo>
                    <a:lnTo>
                      <a:pt x="4252" y="13599"/>
                    </a:lnTo>
                    <a:lnTo>
                      <a:pt x="4308" y="13618"/>
                    </a:lnTo>
                    <a:lnTo>
                      <a:pt x="4346" y="13675"/>
                    </a:lnTo>
                    <a:lnTo>
                      <a:pt x="4383" y="13769"/>
                    </a:lnTo>
                    <a:lnTo>
                      <a:pt x="4402" y="13900"/>
                    </a:lnTo>
                    <a:lnTo>
                      <a:pt x="4421" y="14183"/>
                    </a:lnTo>
                    <a:lnTo>
                      <a:pt x="4459" y="14446"/>
                    </a:lnTo>
                    <a:lnTo>
                      <a:pt x="4534" y="14690"/>
                    </a:lnTo>
                    <a:lnTo>
                      <a:pt x="4609" y="14897"/>
                    </a:lnTo>
                    <a:lnTo>
                      <a:pt x="4684" y="15085"/>
                    </a:lnTo>
                    <a:lnTo>
                      <a:pt x="4778" y="15217"/>
                    </a:lnTo>
                    <a:lnTo>
                      <a:pt x="4854" y="15330"/>
                    </a:lnTo>
                    <a:lnTo>
                      <a:pt x="4948" y="15386"/>
                    </a:lnTo>
                    <a:lnTo>
                      <a:pt x="5023" y="15405"/>
                    </a:lnTo>
                    <a:lnTo>
                      <a:pt x="5098" y="15405"/>
                    </a:lnTo>
                    <a:lnTo>
                      <a:pt x="5155" y="15368"/>
                    </a:lnTo>
                    <a:lnTo>
                      <a:pt x="5211" y="15330"/>
                    </a:lnTo>
                    <a:lnTo>
                      <a:pt x="5249" y="15255"/>
                    </a:lnTo>
                    <a:lnTo>
                      <a:pt x="5267" y="15198"/>
                    </a:lnTo>
                    <a:lnTo>
                      <a:pt x="5267" y="15104"/>
                    </a:lnTo>
                    <a:lnTo>
                      <a:pt x="5249" y="15029"/>
                    </a:lnTo>
                    <a:lnTo>
                      <a:pt x="5173" y="14841"/>
                    </a:lnTo>
                    <a:lnTo>
                      <a:pt x="5136" y="14653"/>
                    </a:lnTo>
                    <a:lnTo>
                      <a:pt x="5098" y="14446"/>
                    </a:lnTo>
                    <a:lnTo>
                      <a:pt x="5060" y="14258"/>
                    </a:lnTo>
                    <a:lnTo>
                      <a:pt x="5060" y="14089"/>
                    </a:lnTo>
                    <a:lnTo>
                      <a:pt x="5060" y="13919"/>
                    </a:lnTo>
                    <a:lnTo>
                      <a:pt x="5060" y="13769"/>
                    </a:lnTo>
                    <a:lnTo>
                      <a:pt x="5098" y="13599"/>
                    </a:lnTo>
                    <a:lnTo>
                      <a:pt x="5173" y="13261"/>
                    </a:lnTo>
                    <a:lnTo>
                      <a:pt x="5249" y="12979"/>
                    </a:lnTo>
                    <a:lnTo>
                      <a:pt x="9970" y="1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9"/>
              <p:cNvSpPr/>
              <p:nvPr/>
            </p:nvSpPr>
            <p:spPr>
              <a:xfrm>
                <a:off x="7003229" y="667275"/>
                <a:ext cx="766600" cy="618655"/>
              </a:xfrm>
              <a:custGeom>
                <a:avLst/>
                <a:gdLst/>
                <a:ahLst/>
                <a:cxnLst/>
                <a:rect l="l" t="t" r="r" b="b"/>
                <a:pathLst>
                  <a:path w="19882" h="16045" extrusionOk="0">
                    <a:moveTo>
                      <a:pt x="15198" y="1"/>
                    </a:moveTo>
                    <a:lnTo>
                      <a:pt x="15104" y="38"/>
                    </a:lnTo>
                    <a:lnTo>
                      <a:pt x="15047" y="114"/>
                    </a:lnTo>
                    <a:lnTo>
                      <a:pt x="15010" y="208"/>
                    </a:lnTo>
                    <a:lnTo>
                      <a:pt x="15028" y="302"/>
                    </a:lnTo>
                    <a:lnTo>
                      <a:pt x="15028" y="509"/>
                    </a:lnTo>
                    <a:lnTo>
                      <a:pt x="15028" y="716"/>
                    </a:lnTo>
                    <a:lnTo>
                      <a:pt x="15010" y="904"/>
                    </a:lnTo>
                    <a:lnTo>
                      <a:pt x="14972" y="1111"/>
                    </a:lnTo>
                    <a:lnTo>
                      <a:pt x="14953" y="1261"/>
                    </a:lnTo>
                    <a:lnTo>
                      <a:pt x="14897" y="1412"/>
                    </a:lnTo>
                    <a:lnTo>
                      <a:pt x="14840" y="1562"/>
                    </a:lnTo>
                    <a:lnTo>
                      <a:pt x="14784" y="1712"/>
                    </a:lnTo>
                    <a:lnTo>
                      <a:pt x="14615" y="2013"/>
                    </a:lnTo>
                    <a:lnTo>
                      <a:pt x="14445" y="2258"/>
                    </a:lnTo>
                    <a:lnTo>
                      <a:pt x="13674" y="2935"/>
                    </a:lnTo>
                    <a:lnTo>
                      <a:pt x="10608" y="5662"/>
                    </a:lnTo>
                    <a:lnTo>
                      <a:pt x="8295" y="7694"/>
                    </a:lnTo>
                    <a:lnTo>
                      <a:pt x="7411" y="8484"/>
                    </a:lnTo>
                    <a:lnTo>
                      <a:pt x="6846" y="8954"/>
                    </a:lnTo>
                    <a:lnTo>
                      <a:pt x="6602" y="9104"/>
                    </a:lnTo>
                    <a:lnTo>
                      <a:pt x="6282" y="9292"/>
                    </a:lnTo>
                    <a:lnTo>
                      <a:pt x="5868" y="9499"/>
                    </a:lnTo>
                    <a:lnTo>
                      <a:pt x="5379" y="9725"/>
                    </a:lnTo>
                    <a:lnTo>
                      <a:pt x="4270" y="10233"/>
                    </a:lnTo>
                    <a:lnTo>
                      <a:pt x="3066" y="10760"/>
                    </a:lnTo>
                    <a:lnTo>
                      <a:pt x="940" y="11644"/>
                    </a:lnTo>
                    <a:lnTo>
                      <a:pt x="0" y="12020"/>
                    </a:lnTo>
                    <a:lnTo>
                      <a:pt x="1166" y="16045"/>
                    </a:lnTo>
                    <a:lnTo>
                      <a:pt x="8370" y="13167"/>
                    </a:lnTo>
                    <a:lnTo>
                      <a:pt x="16213" y="5042"/>
                    </a:lnTo>
                    <a:lnTo>
                      <a:pt x="16401" y="4835"/>
                    </a:lnTo>
                    <a:lnTo>
                      <a:pt x="17379" y="4440"/>
                    </a:lnTo>
                    <a:lnTo>
                      <a:pt x="18169" y="4082"/>
                    </a:lnTo>
                    <a:lnTo>
                      <a:pt x="18489" y="3932"/>
                    </a:lnTo>
                    <a:lnTo>
                      <a:pt x="18734" y="3819"/>
                    </a:lnTo>
                    <a:lnTo>
                      <a:pt x="19072" y="3612"/>
                    </a:lnTo>
                    <a:lnTo>
                      <a:pt x="19317" y="3462"/>
                    </a:lnTo>
                    <a:lnTo>
                      <a:pt x="19486" y="3349"/>
                    </a:lnTo>
                    <a:lnTo>
                      <a:pt x="19599" y="3255"/>
                    </a:lnTo>
                    <a:lnTo>
                      <a:pt x="19655" y="3180"/>
                    </a:lnTo>
                    <a:lnTo>
                      <a:pt x="19674" y="3123"/>
                    </a:lnTo>
                    <a:lnTo>
                      <a:pt x="19655" y="3067"/>
                    </a:lnTo>
                    <a:lnTo>
                      <a:pt x="19636" y="3029"/>
                    </a:lnTo>
                    <a:lnTo>
                      <a:pt x="19599" y="3010"/>
                    </a:lnTo>
                    <a:lnTo>
                      <a:pt x="19561" y="2991"/>
                    </a:lnTo>
                    <a:lnTo>
                      <a:pt x="19486" y="2991"/>
                    </a:lnTo>
                    <a:lnTo>
                      <a:pt x="19373" y="3010"/>
                    </a:lnTo>
                    <a:lnTo>
                      <a:pt x="19242" y="3048"/>
                    </a:lnTo>
                    <a:lnTo>
                      <a:pt x="18959" y="3180"/>
                    </a:lnTo>
                    <a:lnTo>
                      <a:pt x="18640" y="3349"/>
                    </a:lnTo>
                    <a:lnTo>
                      <a:pt x="18357" y="3499"/>
                    </a:lnTo>
                    <a:lnTo>
                      <a:pt x="18113" y="3593"/>
                    </a:lnTo>
                    <a:lnTo>
                      <a:pt x="18038" y="3612"/>
                    </a:lnTo>
                    <a:lnTo>
                      <a:pt x="17981" y="3612"/>
                    </a:lnTo>
                    <a:lnTo>
                      <a:pt x="17963" y="3593"/>
                    </a:lnTo>
                    <a:lnTo>
                      <a:pt x="17963" y="3575"/>
                    </a:lnTo>
                    <a:lnTo>
                      <a:pt x="17981" y="3518"/>
                    </a:lnTo>
                    <a:lnTo>
                      <a:pt x="18019" y="3424"/>
                    </a:lnTo>
                    <a:lnTo>
                      <a:pt x="18113" y="3311"/>
                    </a:lnTo>
                    <a:lnTo>
                      <a:pt x="18245" y="3217"/>
                    </a:lnTo>
                    <a:lnTo>
                      <a:pt x="18395" y="3104"/>
                    </a:lnTo>
                    <a:lnTo>
                      <a:pt x="18715" y="2879"/>
                    </a:lnTo>
                    <a:lnTo>
                      <a:pt x="19091" y="2653"/>
                    </a:lnTo>
                    <a:lnTo>
                      <a:pt x="19430" y="2427"/>
                    </a:lnTo>
                    <a:lnTo>
                      <a:pt x="19712" y="2239"/>
                    </a:lnTo>
                    <a:lnTo>
                      <a:pt x="19806" y="2145"/>
                    </a:lnTo>
                    <a:lnTo>
                      <a:pt x="19862" y="2070"/>
                    </a:lnTo>
                    <a:lnTo>
                      <a:pt x="19881" y="1995"/>
                    </a:lnTo>
                    <a:lnTo>
                      <a:pt x="19881" y="1957"/>
                    </a:lnTo>
                    <a:lnTo>
                      <a:pt x="19862" y="1938"/>
                    </a:lnTo>
                    <a:lnTo>
                      <a:pt x="19825" y="1901"/>
                    </a:lnTo>
                    <a:lnTo>
                      <a:pt x="19787" y="1882"/>
                    </a:lnTo>
                    <a:lnTo>
                      <a:pt x="19674" y="1863"/>
                    </a:lnTo>
                    <a:lnTo>
                      <a:pt x="19561" y="1882"/>
                    </a:lnTo>
                    <a:lnTo>
                      <a:pt x="19411" y="1919"/>
                    </a:lnTo>
                    <a:lnTo>
                      <a:pt x="19242" y="1976"/>
                    </a:lnTo>
                    <a:lnTo>
                      <a:pt x="19072" y="2070"/>
                    </a:lnTo>
                    <a:lnTo>
                      <a:pt x="18715" y="2277"/>
                    </a:lnTo>
                    <a:lnTo>
                      <a:pt x="18376" y="2502"/>
                    </a:lnTo>
                    <a:lnTo>
                      <a:pt x="18057" y="2709"/>
                    </a:lnTo>
                    <a:lnTo>
                      <a:pt x="17718" y="2973"/>
                    </a:lnTo>
                    <a:lnTo>
                      <a:pt x="17662" y="2991"/>
                    </a:lnTo>
                    <a:lnTo>
                      <a:pt x="17605" y="2991"/>
                    </a:lnTo>
                    <a:lnTo>
                      <a:pt x="17568" y="2973"/>
                    </a:lnTo>
                    <a:lnTo>
                      <a:pt x="17530" y="2935"/>
                    </a:lnTo>
                    <a:lnTo>
                      <a:pt x="17511" y="2897"/>
                    </a:lnTo>
                    <a:lnTo>
                      <a:pt x="17492" y="2860"/>
                    </a:lnTo>
                    <a:lnTo>
                      <a:pt x="17511" y="2803"/>
                    </a:lnTo>
                    <a:lnTo>
                      <a:pt x="17549" y="2766"/>
                    </a:lnTo>
                    <a:lnTo>
                      <a:pt x="17981" y="2484"/>
                    </a:lnTo>
                    <a:lnTo>
                      <a:pt x="18339" y="2239"/>
                    </a:lnTo>
                    <a:lnTo>
                      <a:pt x="18734" y="1957"/>
                    </a:lnTo>
                    <a:lnTo>
                      <a:pt x="19091" y="1656"/>
                    </a:lnTo>
                    <a:lnTo>
                      <a:pt x="19242" y="1506"/>
                    </a:lnTo>
                    <a:lnTo>
                      <a:pt x="19373" y="1374"/>
                    </a:lnTo>
                    <a:lnTo>
                      <a:pt x="19467" y="1242"/>
                    </a:lnTo>
                    <a:lnTo>
                      <a:pt x="19524" y="1129"/>
                    </a:lnTo>
                    <a:lnTo>
                      <a:pt x="19542" y="1035"/>
                    </a:lnTo>
                    <a:lnTo>
                      <a:pt x="19524" y="979"/>
                    </a:lnTo>
                    <a:lnTo>
                      <a:pt x="19505" y="941"/>
                    </a:lnTo>
                    <a:lnTo>
                      <a:pt x="19467" y="922"/>
                    </a:lnTo>
                    <a:lnTo>
                      <a:pt x="19430" y="885"/>
                    </a:lnTo>
                    <a:lnTo>
                      <a:pt x="19354" y="885"/>
                    </a:lnTo>
                    <a:lnTo>
                      <a:pt x="19260" y="904"/>
                    </a:lnTo>
                    <a:lnTo>
                      <a:pt x="19166" y="941"/>
                    </a:lnTo>
                    <a:lnTo>
                      <a:pt x="19035" y="1035"/>
                    </a:lnTo>
                    <a:lnTo>
                      <a:pt x="18978" y="1092"/>
                    </a:lnTo>
                    <a:lnTo>
                      <a:pt x="18677" y="1317"/>
                    </a:lnTo>
                    <a:lnTo>
                      <a:pt x="18038" y="1769"/>
                    </a:lnTo>
                    <a:lnTo>
                      <a:pt x="17680" y="1995"/>
                    </a:lnTo>
                    <a:lnTo>
                      <a:pt x="17342" y="2183"/>
                    </a:lnTo>
                    <a:lnTo>
                      <a:pt x="17210" y="2258"/>
                    </a:lnTo>
                    <a:lnTo>
                      <a:pt x="17097" y="2296"/>
                    </a:lnTo>
                    <a:lnTo>
                      <a:pt x="17022" y="2314"/>
                    </a:lnTo>
                    <a:lnTo>
                      <a:pt x="16984" y="2314"/>
                    </a:lnTo>
                    <a:lnTo>
                      <a:pt x="16966" y="2296"/>
                    </a:lnTo>
                    <a:lnTo>
                      <a:pt x="16966" y="2258"/>
                    </a:lnTo>
                    <a:lnTo>
                      <a:pt x="16966" y="2201"/>
                    </a:lnTo>
                    <a:lnTo>
                      <a:pt x="17003" y="2126"/>
                    </a:lnTo>
                    <a:lnTo>
                      <a:pt x="17060" y="2051"/>
                    </a:lnTo>
                    <a:lnTo>
                      <a:pt x="17210" y="1863"/>
                    </a:lnTo>
                    <a:lnTo>
                      <a:pt x="17417" y="1675"/>
                    </a:lnTo>
                    <a:lnTo>
                      <a:pt x="17643" y="1468"/>
                    </a:lnTo>
                    <a:lnTo>
                      <a:pt x="17887" y="1280"/>
                    </a:lnTo>
                    <a:lnTo>
                      <a:pt x="18263" y="998"/>
                    </a:lnTo>
                    <a:lnTo>
                      <a:pt x="18395" y="904"/>
                    </a:lnTo>
                    <a:lnTo>
                      <a:pt x="18489" y="810"/>
                    </a:lnTo>
                    <a:lnTo>
                      <a:pt x="18546" y="716"/>
                    </a:lnTo>
                    <a:lnTo>
                      <a:pt x="18583" y="622"/>
                    </a:lnTo>
                    <a:lnTo>
                      <a:pt x="18583" y="546"/>
                    </a:lnTo>
                    <a:lnTo>
                      <a:pt x="18546" y="471"/>
                    </a:lnTo>
                    <a:lnTo>
                      <a:pt x="18489" y="415"/>
                    </a:lnTo>
                    <a:lnTo>
                      <a:pt x="18414" y="396"/>
                    </a:lnTo>
                    <a:lnTo>
                      <a:pt x="18301" y="396"/>
                    </a:lnTo>
                    <a:lnTo>
                      <a:pt x="18132" y="490"/>
                    </a:lnTo>
                    <a:lnTo>
                      <a:pt x="17887" y="603"/>
                    </a:lnTo>
                    <a:lnTo>
                      <a:pt x="17624" y="753"/>
                    </a:lnTo>
                    <a:lnTo>
                      <a:pt x="17097" y="1092"/>
                    </a:lnTo>
                    <a:lnTo>
                      <a:pt x="16702" y="1374"/>
                    </a:lnTo>
                    <a:lnTo>
                      <a:pt x="16326" y="1637"/>
                    </a:lnTo>
                    <a:lnTo>
                      <a:pt x="16119" y="1769"/>
                    </a:lnTo>
                    <a:lnTo>
                      <a:pt x="15912" y="1882"/>
                    </a:lnTo>
                    <a:lnTo>
                      <a:pt x="15799" y="1919"/>
                    </a:lnTo>
                    <a:lnTo>
                      <a:pt x="15724" y="1957"/>
                    </a:lnTo>
                    <a:lnTo>
                      <a:pt x="15649" y="1957"/>
                    </a:lnTo>
                    <a:lnTo>
                      <a:pt x="15574" y="1938"/>
                    </a:lnTo>
                    <a:lnTo>
                      <a:pt x="15536" y="1901"/>
                    </a:lnTo>
                    <a:lnTo>
                      <a:pt x="15499" y="1844"/>
                    </a:lnTo>
                    <a:lnTo>
                      <a:pt x="15499" y="1750"/>
                    </a:lnTo>
                    <a:lnTo>
                      <a:pt x="15517" y="1618"/>
                    </a:lnTo>
                    <a:lnTo>
                      <a:pt x="15574" y="1336"/>
                    </a:lnTo>
                    <a:lnTo>
                      <a:pt x="15611" y="1073"/>
                    </a:lnTo>
                    <a:lnTo>
                      <a:pt x="15611" y="828"/>
                    </a:lnTo>
                    <a:lnTo>
                      <a:pt x="15593" y="603"/>
                    </a:lnTo>
                    <a:lnTo>
                      <a:pt x="15574" y="415"/>
                    </a:lnTo>
                    <a:lnTo>
                      <a:pt x="15517" y="245"/>
                    </a:lnTo>
                    <a:lnTo>
                      <a:pt x="15461" y="133"/>
                    </a:lnTo>
                    <a:lnTo>
                      <a:pt x="15405" y="38"/>
                    </a:lnTo>
                    <a:lnTo>
                      <a:pt x="15367" y="20"/>
                    </a:lnTo>
                    <a:lnTo>
                      <a:pt x="15310" y="1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9"/>
              <p:cNvSpPr/>
              <p:nvPr/>
            </p:nvSpPr>
            <p:spPr>
              <a:xfrm>
                <a:off x="6024150" y="3517481"/>
                <a:ext cx="271252" cy="382259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9914" extrusionOk="0">
                    <a:moveTo>
                      <a:pt x="3329" y="1"/>
                    </a:moveTo>
                    <a:lnTo>
                      <a:pt x="2182" y="5230"/>
                    </a:lnTo>
                    <a:lnTo>
                      <a:pt x="75" y="9104"/>
                    </a:lnTo>
                    <a:lnTo>
                      <a:pt x="19" y="9198"/>
                    </a:lnTo>
                    <a:lnTo>
                      <a:pt x="0" y="9311"/>
                    </a:lnTo>
                    <a:lnTo>
                      <a:pt x="0" y="9424"/>
                    </a:lnTo>
                    <a:lnTo>
                      <a:pt x="19" y="9518"/>
                    </a:lnTo>
                    <a:lnTo>
                      <a:pt x="57" y="9612"/>
                    </a:lnTo>
                    <a:lnTo>
                      <a:pt x="113" y="9706"/>
                    </a:lnTo>
                    <a:lnTo>
                      <a:pt x="188" y="9781"/>
                    </a:lnTo>
                    <a:lnTo>
                      <a:pt x="282" y="9838"/>
                    </a:lnTo>
                    <a:lnTo>
                      <a:pt x="320" y="9857"/>
                    </a:lnTo>
                    <a:lnTo>
                      <a:pt x="452" y="9894"/>
                    </a:lnTo>
                    <a:lnTo>
                      <a:pt x="583" y="9913"/>
                    </a:lnTo>
                    <a:lnTo>
                      <a:pt x="696" y="9894"/>
                    </a:lnTo>
                    <a:lnTo>
                      <a:pt x="828" y="9838"/>
                    </a:lnTo>
                    <a:lnTo>
                      <a:pt x="1956" y="9180"/>
                    </a:lnTo>
                    <a:lnTo>
                      <a:pt x="2709" y="8728"/>
                    </a:lnTo>
                    <a:lnTo>
                      <a:pt x="3480" y="8239"/>
                    </a:lnTo>
                    <a:lnTo>
                      <a:pt x="4232" y="7769"/>
                    </a:lnTo>
                    <a:lnTo>
                      <a:pt x="4853" y="7336"/>
                    </a:lnTo>
                    <a:lnTo>
                      <a:pt x="5097" y="7167"/>
                    </a:lnTo>
                    <a:lnTo>
                      <a:pt x="5285" y="6998"/>
                    </a:lnTo>
                    <a:lnTo>
                      <a:pt x="5398" y="6885"/>
                    </a:lnTo>
                    <a:lnTo>
                      <a:pt x="5436" y="6828"/>
                    </a:lnTo>
                    <a:lnTo>
                      <a:pt x="5455" y="6791"/>
                    </a:lnTo>
                    <a:lnTo>
                      <a:pt x="5549" y="6415"/>
                    </a:lnTo>
                    <a:lnTo>
                      <a:pt x="5737" y="5738"/>
                    </a:lnTo>
                    <a:lnTo>
                      <a:pt x="6282" y="3894"/>
                    </a:lnTo>
                    <a:lnTo>
                      <a:pt x="7035" y="1355"/>
                    </a:lnTo>
                    <a:lnTo>
                      <a:pt x="332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9"/>
              <p:cNvSpPr/>
              <p:nvPr/>
            </p:nvSpPr>
            <p:spPr>
              <a:xfrm>
                <a:off x="6024150" y="3517481"/>
                <a:ext cx="271252" cy="382259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9914" fill="none" extrusionOk="0">
                    <a:moveTo>
                      <a:pt x="3329" y="1"/>
                    </a:moveTo>
                    <a:lnTo>
                      <a:pt x="2182" y="5230"/>
                    </a:lnTo>
                    <a:lnTo>
                      <a:pt x="75" y="9104"/>
                    </a:lnTo>
                    <a:lnTo>
                      <a:pt x="75" y="9104"/>
                    </a:lnTo>
                    <a:lnTo>
                      <a:pt x="19" y="9198"/>
                    </a:lnTo>
                    <a:lnTo>
                      <a:pt x="0" y="9311"/>
                    </a:lnTo>
                    <a:lnTo>
                      <a:pt x="0" y="9424"/>
                    </a:lnTo>
                    <a:lnTo>
                      <a:pt x="19" y="9518"/>
                    </a:lnTo>
                    <a:lnTo>
                      <a:pt x="57" y="9612"/>
                    </a:lnTo>
                    <a:lnTo>
                      <a:pt x="113" y="9706"/>
                    </a:lnTo>
                    <a:lnTo>
                      <a:pt x="188" y="9781"/>
                    </a:lnTo>
                    <a:lnTo>
                      <a:pt x="282" y="9838"/>
                    </a:lnTo>
                    <a:lnTo>
                      <a:pt x="282" y="9838"/>
                    </a:lnTo>
                    <a:lnTo>
                      <a:pt x="320" y="9857"/>
                    </a:lnTo>
                    <a:lnTo>
                      <a:pt x="320" y="9857"/>
                    </a:lnTo>
                    <a:lnTo>
                      <a:pt x="452" y="9894"/>
                    </a:lnTo>
                    <a:lnTo>
                      <a:pt x="583" y="9913"/>
                    </a:lnTo>
                    <a:lnTo>
                      <a:pt x="696" y="9894"/>
                    </a:lnTo>
                    <a:lnTo>
                      <a:pt x="828" y="9838"/>
                    </a:lnTo>
                    <a:lnTo>
                      <a:pt x="828" y="9838"/>
                    </a:lnTo>
                    <a:lnTo>
                      <a:pt x="1956" y="9180"/>
                    </a:lnTo>
                    <a:lnTo>
                      <a:pt x="2709" y="8728"/>
                    </a:lnTo>
                    <a:lnTo>
                      <a:pt x="3480" y="8239"/>
                    </a:lnTo>
                    <a:lnTo>
                      <a:pt x="4232" y="7769"/>
                    </a:lnTo>
                    <a:lnTo>
                      <a:pt x="4853" y="7336"/>
                    </a:lnTo>
                    <a:lnTo>
                      <a:pt x="5097" y="7167"/>
                    </a:lnTo>
                    <a:lnTo>
                      <a:pt x="5285" y="6998"/>
                    </a:lnTo>
                    <a:lnTo>
                      <a:pt x="5398" y="6885"/>
                    </a:lnTo>
                    <a:lnTo>
                      <a:pt x="5436" y="6828"/>
                    </a:lnTo>
                    <a:lnTo>
                      <a:pt x="5455" y="6791"/>
                    </a:lnTo>
                    <a:lnTo>
                      <a:pt x="5455" y="6791"/>
                    </a:lnTo>
                    <a:lnTo>
                      <a:pt x="5549" y="6415"/>
                    </a:lnTo>
                    <a:lnTo>
                      <a:pt x="5737" y="5738"/>
                    </a:lnTo>
                    <a:lnTo>
                      <a:pt x="6282" y="3894"/>
                    </a:lnTo>
                    <a:lnTo>
                      <a:pt x="7035" y="1355"/>
                    </a:lnTo>
                    <a:lnTo>
                      <a:pt x="3329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9"/>
              <p:cNvSpPr/>
              <p:nvPr/>
            </p:nvSpPr>
            <p:spPr>
              <a:xfrm>
                <a:off x="6041540" y="3765528"/>
                <a:ext cx="196566" cy="134219"/>
              </a:xfrm>
              <a:custGeom>
                <a:avLst/>
                <a:gdLst/>
                <a:ahLst/>
                <a:cxnLst/>
                <a:rect l="l" t="t" r="r" b="b"/>
                <a:pathLst>
                  <a:path w="5098" h="3481" extrusionOk="0">
                    <a:moveTo>
                      <a:pt x="5098" y="0"/>
                    </a:moveTo>
                    <a:lnTo>
                      <a:pt x="5025" y="290"/>
                    </a:lnTo>
                    <a:lnTo>
                      <a:pt x="5041" y="226"/>
                    </a:lnTo>
                    <a:lnTo>
                      <a:pt x="5098" y="0"/>
                    </a:lnTo>
                    <a:close/>
                    <a:moveTo>
                      <a:pt x="4947" y="452"/>
                    </a:moveTo>
                    <a:lnTo>
                      <a:pt x="4834" y="584"/>
                    </a:lnTo>
                    <a:lnTo>
                      <a:pt x="4646" y="715"/>
                    </a:lnTo>
                    <a:lnTo>
                      <a:pt x="4157" y="1073"/>
                    </a:lnTo>
                    <a:lnTo>
                      <a:pt x="3518" y="1505"/>
                    </a:lnTo>
                    <a:lnTo>
                      <a:pt x="2822" y="1938"/>
                    </a:lnTo>
                    <a:lnTo>
                      <a:pt x="2290" y="2264"/>
                    </a:lnTo>
                    <a:lnTo>
                      <a:pt x="2290" y="2264"/>
                    </a:lnTo>
                    <a:lnTo>
                      <a:pt x="3424" y="1580"/>
                    </a:lnTo>
                    <a:lnTo>
                      <a:pt x="4251" y="1035"/>
                    </a:lnTo>
                    <a:lnTo>
                      <a:pt x="4722" y="696"/>
                    </a:lnTo>
                    <a:lnTo>
                      <a:pt x="4853" y="584"/>
                    </a:lnTo>
                    <a:lnTo>
                      <a:pt x="4947" y="452"/>
                    </a:lnTo>
                    <a:close/>
                    <a:moveTo>
                      <a:pt x="2290" y="2264"/>
                    </a:moveTo>
                    <a:lnTo>
                      <a:pt x="2145" y="2352"/>
                    </a:lnTo>
                    <a:lnTo>
                      <a:pt x="934" y="3081"/>
                    </a:lnTo>
                    <a:lnTo>
                      <a:pt x="934" y="3081"/>
                    </a:lnTo>
                    <a:lnTo>
                      <a:pt x="1411" y="2803"/>
                    </a:lnTo>
                    <a:lnTo>
                      <a:pt x="2290" y="2264"/>
                    </a:lnTo>
                    <a:close/>
                    <a:moveTo>
                      <a:pt x="934" y="3081"/>
                    </a:moveTo>
                    <a:lnTo>
                      <a:pt x="377" y="3405"/>
                    </a:lnTo>
                    <a:lnTo>
                      <a:pt x="245" y="3461"/>
                    </a:lnTo>
                    <a:lnTo>
                      <a:pt x="245" y="3461"/>
                    </a:lnTo>
                    <a:lnTo>
                      <a:pt x="395" y="3405"/>
                    </a:lnTo>
                    <a:lnTo>
                      <a:pt x="934" y="3081"/>
                    </a:lnTo>
                    <a:close/>
                    <a:moveTo>
                      <a:pt x="1" y="3461"/>
                    </a:moveTo>
                    <a:lnTo>
                      <a:pt x="95" y="3480"/>
                    </a:lnTo>
                    <a:lnTo>
                      <a:pt x="105" y="3479"/>
                    </a:lnTo>
                    <a:lnTo>
                      <a:pt x="105" y="3479"/>
                    </a:lnTo>
                    <a:lnTo>
                      <a:pt x="1" y="3461"/>
                    </a:lnTo>
                    <a:close/>
                    <a:moveTo>
                      <a:pt x="245" y="3461"/>
                    </a:moveTo>
                    <a:lnTo>
                      <a:pt x="105" y="3479"/>
                    </a:lnTo>
                    <a:lnTo>
                      <a:pt x="105" y="3479"/>
                    </a:lnTo>
                    <a:lnTo>
                      <a:pt x="113" y="3480"/>
                    </a:lnTo>
                    <a:lnTo>
                      <a:pt x="245" y="34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9"/>
              <p:cNvSpPr/>
              <p:nvPr/>
            </p:nvSpPr>
            <p:spPr>
              <a:xfrm>
                <a:off x="6041540" y="3782918"/>
                <a:ext cx="190783" cy="116829"/>
              </a:xfrm>
              <a:custGeom>
                <a:avLst/>
                <a:gdLst/>
                <a:ahLst/>
                <a:cxnLst/>
                <a:rect l="l" t="t" r="r" b="b"/>
                <a:pathLst>
                  <a:path w="4948" h="3030" fill="none" extrusionOk="0">
                    <a:moveTo>
                      <a:pt x="4947" y="1"/>
                    </a:moveTo>
                    <a:lnTo>
                      <a:pt x="4947" y="1"/>
                    </a:lnTo>
                    <a:lnTo>
                      <a:pt x="4834" y="133"/>
                    </a:lnTo>
                    <a:lnTo>
                      <a:pt x="4646" y="264"/>
                    </a:lnTo>
                    <a:lnTo>
                      <a:pt x="4157" y="622"/>
                    </a:lnTo>
                    <a:lnTo>
                      <a:pt x="3518" y="1054"/>
                    </a:lnTo>
                    <a:lnTo>
                      <a:pt x="2822" y="1487"/>
                    </a:lnTo>
                    <a:lnTo>
                      <a:pt x="1411" y="2352"/>
                    </a:lnTo>
                    <a:lnTo>
                      <a:pt x="377" y="2954"/>
                    </a:lnTo>
                    <a:lnTo>
                      <a:pt x="377" y="2954"/>
                    </a:lnTo>
                    <a:lnTo>
                      <a:pt x="245" y="3010"/>
                    </a:lnTo>
                    <a:lnTo>
                      <a:pt x="95" y="3029"/>
                    </a:lnTo>
                    <a:lnTo>
                      <a:pt x="95" y="3029"/>
                    </a:lnTo>
                    <a:lnTo>
                      <a:pt x="1" y="3010"/>
                    </a:lnTo>
                    <a:lnTo>
                      <a:pt x="1" y="3010"/>
                    </a:lnTo>
                    <a:lnTo>
                      <a:pt x="113" y="3029"/>
                    </a:lnTo>
                    <a:lnTo>
                      <a:pt x="113" y="3029"/>
                    </a:lnTo>
                    <a:lnTo>
                      <a:pt x="245" y="3010"/>
                    </a:lnTo>
                    <a:lnTo>
                      <a:pt x="395" y="2954"/>
                    </a:lnTo>
                    <a:lnTo>
                      <a:pt x="395" y="2954"/>
                    </a:lnTo>
                    <a:lnTo>
                      <a:pt x="2145" y="1901"/>
                    </a:lnTo>
                    <a:lnTo>
                      <a:pt x="3424" y="1129"/>
                    </a:lnTo>
                    <a:lnTo>
                      <a:pt x="4251" y="584"/>
                    </a:lnTo>
                    <a:lnTo>
                      <a:pt x="4722" y="245"/>
                    </a:lnTo>
                    <a:lnTo>
                      <a:pt x="4722" y="245"/>
                    </a:lnTo>
                    <a:lnTo>
                      <a:pt x="4853" y="133"/>
                    </a:lnTo>
                    <a:lnTo>
                      <a:pt x="4947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9"/>
              <p:cNvSpPr/>
              <p:nvPr/>
            </p:nvSpPr>
            <p:spPr>
              <a:xfrm>
                <a:off x="6235181" y="3765528"/>
                <a:ext cx="2930" cy="11644"/>
              </a:xfrm>
              <a:custGeom>
                <a:avLst/>
                <a:gdLst/>
                <a:ahLst/>
                <a:cxnLst/>
                <a:rect l="l" t="t" r="r" b="b"/>
                <a:pathLst>
                  <a:path w="76" h="302" fill="none" extrusionOk="0">
                    <a:moveTo>
                      <a:pt x="76" y="0"/>
                    </a:moveTo>
                    <a:lnTo>
                      <a:pt x="76" y="0"/>
                    </a:lnTo>
                    <a:lnTo>
                      <a:pt x="76" y="0"/>
                    </a:lnTo>
                    <a:lnTo>
                      <a:pt x="0" y="301"/>
                    </a:lnTo>
                    <a:lnTo>
                      <a:pt x="0" y="301"/>
                    </a:lnTo>
                    <a:lnTo>
                      <a:pt x="19" y="226"/>
                    </a:lnTo>
                    <a:lnTo>
                      <a:pt x="7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9"/>
              <p:cNvSpPr/>
              <p:nvPr/>
            </p:nvSpPr>
            <p:spPr>
              <a:xfrm>
                <a:off x="6036450" y="3765528"/>
                <a:ext cx="201656" cy="134219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3481" extrusionOk="0">
                    <a:moveTo>
                      <a:pt x="5230" y="0"/>
                    </a:moveTo>
                    <a:lnTo>
                      <a:pt x="1" y="3424"/>
                    </a:lnTo>
                    <a:lnTo>
                      <a:pt x="133" y="3461"/>
                    </a:lnTo>
                    <a:lnTo>
                      <a:pt x="227" y="3480"/>
                    </a:lnTo>
                    <a:lnTo>
                      <a:pt x="377" y="3461"/>
                    </a:lnTo>
                    <a:lnTo>
                      <a:pt x="509" y="3405"/>
                    </a:lnTo>
                    <a:lnTo>
                      <a:pt x="1543" y="2803"/>
                    </a:lnTo>
                    <a:lnTo>
                      <a:pt x="2954" y="1938"/>
                    </a:lnTo>
                    <a:lnTo>
                      <a:pt x="3650" y="1505"/>
                    </a:lnTo>
                    <a:lnTo>
                      <a:pt x="4289" y="1073"/>
                    </a:lnTo>
                    <a:lnTo>
                      <a:pt x="4778" y="715"/>
                    </a:lnTo>
                    <a:lnTo>
                      <a:pt x="4966" y="584"/>
                    </a:lnTo>
                    <a:lnTo>
                      <a:pt x="5079" y="452"/>
                    </a:lnTo>
                    <a:lnTo>
                      <a:pt x="5154" y="301"/>
                    </a:lnTo>
                    <a:lnTo>
                      <a:pt x="52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9"/>
              <p:cNvSpPr/>
              <p:nvPr/>
            </p:nvSpPr>
            <p:spPr>
              <a:xfrm>
                <a:off x="6036450" y="3897514"/>
                <a:ext cx="3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9"/>
              <p:cNvSpPr/>
              <p:nvPr/>
            </p:nvSpPr>
            <p:spPr>
              <a:xfrm>
                <a:off x="6036450" y="3765528"/>
                <a:ext cx="201656" cy="134219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3481" fill="none" extrusionOk="0">
                    <a:moveTo>
                      <a:pt x="5230" y="0"/>
                    </a:moveTo>
                    <a:lnTo>
                      <a:pt x="1" y="3424"/>
                    </a:lnTo>
                    <a:lnTo>
                      <a:pt x="1" y="3424"/>
                    </a:lnTo>
                    <a:lnTo>
                      <a:pt x="133" y="3461"/>
                    </a:lnTo>
                    <a:lnTo>
                      <a:pt x="133" y="3461"/>
                    </a:lnTo>
                    <a:lnTo>
                      <a:pt x="227" y="3480"/>
                    </a:lnTo>
                    <a:lnTo>
                      <a:pt x="227" y="3480"/>
                    </a:lnTo>
                    <a:lnTo>
                      <a:pt x="377" y="3461"/>
                    </a:lnTo>
                    <a:lnTo>
                      <a:pt x="509" y="3405"/>
                    </a:lnTo>
                    <a:lnTo>
                      <a:pt x="509" y="3405"/>
                    </a:lnTo>
                    <a:lnTo>
                      <a:pt x="1543" y="2803"/>
                    </a:lnTo>
                    <a:lnTo>
                      <a:pt x="2954" y="1938"/>
                    </a:lnTo>
                    <a:lnTo>
                      <a:pt x="3650" y="1505"/>
                    </a:lnTo>
                    <a:lnTo>
                      <a:pt x="4289" y="1073"/>
                    </a:lnTo>
                    <a:lnTo>
                      <a:pt x="4778" y="715"/>
                    </a:lnTo>
                    <a:lnTo>
                      <a:pt x="4966" y="584"/>
                    </a:lnTo>
                    <a:lnTo>
                      <a:pt x="5079" y="452"/>
                    </a:lnTo>
                    <a:lnTo>
                      <a:pt x="5079" y="452"/>
                    </a:lnTo>
                    <a:lnTo>
                      <a:pt x="5154" y="301"/>
                    </a:lnTo>
                    <a:lnTo>
                      <a:pt x="5154" y="301"/>
                    </a:lnTo>
                    <a:lnTo>
                      <a:pt x="523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>
                <a:off x="6204720" y="3690107"/>
                <a:ext cx="23983" cy="23983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2" extrusionOk="0">
                    <a:moveTo>
                      <a:pt x="189" y="19"/>
                    </a:moveTo>
                    <a:lnTo>
                      <a:pt x="170" y="38"/>
                    </a:lnTo>
                    <a:lnTo>
                      <a:pt x="189" y="38"/>
                    </a:lnTo>
                    <a:lnTo>
                      <a:pt x="189" y="19"/>
                    </a:lnTo>
                    <a:close/>
                    <a:moveTo>
                      <a:pt x="245" y="0"/>
                    </a:moveTo>
                    <a:lnTo>
                      <a:pt x="189" y="38"/>
                    </a:lnTo>
                    <a:lnTo>
                      <a:pt x="95" y="94"/>
                    </a:lnTo>
                    <a:lnTo>
                      <a:pt x="38" y="188"/>
                    </a:lnTo>
                    <a:lnTo>
                      <a:pt x="1" y="301"/>
                    </a:lnTo>
                    <a:lnTo>
                      <a:pt x="19" y="414"/>
                    </a:lnTo>
                    <a:lnTo>
                      <a:pt x="57" y="508"/>
                    </a:lnTo>
                    <a:lnTo>
                      <a:pt x="132" y="565"/>
                    </a:lnTo>
                    <a:lnTo>
                      <a:pt x="226" y="602"/>
                    </a:lnTo>
                    <a:lnTo>
                      <a:pt x="320" y="621"/>
                    </a:lnTo>
                    <a:lnTo>
                      <a:pt x="414" y="602"/>
                    </a:lnTo>
                    <a:lnTo>
                      <a:pt x="471" y="583"/>
                    </a:lnTo>
                    <a:lnTo>
                      <a:pt x="527" y="546"/>
                    </a:lnTo>
                    <a:lnTo>
                      <a:pt x="565" y="489"/>
                    </a:lnTo>
                    <a:lnTo>
                      <a:pt x="584" y="433"/>
                    </a:lnTo>
                    <a:lnTo>
                      <a:pt x="621" y="377"/>
                    </a:lnTo>
                    <a:lnTo>
                      <a:pt x="621" y="320"/>
                    </a:lnTo>
                    <a:lnTo>
                      <a:pt x="621" y="245"/>
                    </a:lnTo>
                    <a:lnTo>
                      <a:pt x="602" y="188"/>
                    </a:lnTo>
                    <a:lnTo>
                      <a:pt x="565" y="113"/>
                    </a:lnTo>
                    <a:lnTo>
                      <a:pt x="490" y="57"/>
                    </a:lnTo>
                    <a:lnTo>
                      <a:pt x="395" y="19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6211236" y="3690840"/>
                <a:ext cx="771" cy="733"/>
              </a:xfrm>
              <a:custGeom>
                <a:avLst/>
                <a:gdLst/>
                <a:ahLst/>
                <a:cxnLst/>
                <a:rect l="l" t="t" r="r" b="b"/>
                <a:pathLst>
                  <a:path w="20" h="19" fill="none" extrusionOk="0">
                    <a:moveTo>
                      <a:pt x="20" y="0"/>
                    </a:moveTo>
                    <a:lnTo>
                      <a:pt x="1" y="19"/>
                    </a:lnTo>
                    <a:lnTo>
                      <a:pt x="1" y="19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>
                <a:off x="6211969" y="3690840"/>
                <a:ext cx="77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1" fill="none" extrusionOk="0">
                    <a:moveTo>
                      <a:pt x="19" y="0"/>
                    </a:moveTo>
                    <a:lnTo>
                      <a:pt x="19" y="0"/>
                    </a:lnTo>
                    <a:lnTo>
                      <a:pt x="1" y="0"/>
                    </a:lnTo>
                    <a:lnTo>
                      <a:pt x="19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6204720" y="3690107"/>
                <a:ext cx="23983" cy="23983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2" fill="none" extrusionOk="0">
                    <a:moveTo>
                      <a:pt x="320" y="0"/>
                    </a:moveTo>
                    <a:lnTo>
                      <a:pt x="320" y="0"/>
                    </a:lnTo>
                    <a:lnTo>
                      <a:pt x="245" y="0"/>
                    </a:lnTo>
                    <a:lnTo>
                      <a:pt x="189" y="38"/>
                    </a:lnTo>
                    <a:lnTo>
                      <a:pt x="189" y="38"/>
                    </a:lnTo>
                    <a:lnTo>
                      <a:pt x="95" y="94"/>
                    </a:lnTo>
                    <a:lnTo>
                      <a:pt x="38" y="188"/>
                    </a:lnTo>
                    <a:lnTo>
                      <a:pt x="1" y="301"/>
                    </a:lnTo>
                    <a:lnTo>
                      <a:pt x="19" y="414"/>
                    </a:lnTo>
                    <a:lnTo>
                      <a:pt x="19" y="414"/>
                    </a:lnTo>
                    <a:lnTo>
                      <a:pt x="57" y="508"/>
                    </a:lnTo>
                    <a:lnTo>
                      <a:pt x="132" y="565"/>
                    </a:lnTo>
                    <a:lnTo>
                      <a:pt x="226" y="602"/>
                    </a:lnTo>
                    <a:lnTo>
                      <a:pt x="320" y="621"/>
                    </a:lnTo>
                    <a:lnTo>
                      <a:pt x="320" y="621"/>
                    </a:lnTo>
                    <a:lnTo>
                      <a:pt x="414" y="602"/>
                    </a:lnTo>
                    <a:lnTo>
                      <a:pt x="414" y="602"/>
                    </a:lnTo>
                    <a:lnTo>
                      <a:pt x="471" y="583"/>
                    </a:lnTo>
                    <a:lnTo>
                      <a:pt x="527" y="546"/>
                    </a:lnTo>
                    <a:lnTo>
                      <a:pt x="565" y="489"/>
                    </a:lnTo>
                    <a:lnTo>
                      <a:pt x="584" y="433"/>
                    </a:lnTo>
                    <a:lnTo>
                      <a:pt x="621" y="377"/>
                    </a:lnTo>
                    <a:lnTo>
                      <a:pt x="621" y="320"/>
                    </a:lnTo>
                    <a:lnTo>
                      <a:pt x="621" y="245"/>
                    </a:lnTo>
                    <a:lnTo>
                      <a:pt x="602" y="188"/>
                    </a:lnTo>
                    <a:lnTo>
                      <a:pt x="602" y="188"/>
                    </a:lnTo>
                    <a:lnTo>
                      <a:pt x="565" y="113"/>
                    </a:lnTo>
                    <a:lnTo>
                      <a:pt x="490" y="57"/>
                    </a:lnTo>
                    <a:lnTo>
                      <a:pt x="395" y="19"/>
                    </a:lnTo>
                    <a:lnTo>
                      <a:pt x="32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>
                <a:off x="6068377" y="3790167"/>
                <a:ext cx="36283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10" extrusionOk="0">
                    <a:moveTo>
                      <a:pt x="38" y="1"/>
                    </a:moveTo>
                    <a:lnTo>
                      <a:pt x="0" y="20"/>
                    </a:lnTo>
                    <a:lnTo>
                      <a:pt x="0" y="39"/>
                    </a:lnTo>
                    <a:lnTo>
                      <a:pt x="151" y="76"/>
                    </a:lnTo>
                    <a:lnTo>
                      <a:pt x="283" y="133"/>
                    </a:lnTo>
                    <a:lnTo>
                      <a:pt x="433" y="208"/>
                    </a:lnTo>
                    <a:lnTo>
                      <a:pt x="565" y="302"/>
                    </a:lnTo>
                    <a:lnTo>
                      <a:pt x="678" y="415"/>
                    </a:lnTo>
                    <a:lnTo>
                      <a:pt x="772" y="528"/>
                    </a:lnTo>
                    <a:lnTo>
                      <a:pt x="847" y="678"/>
                    </a:lnTo>
                    <a:lnTo>
                      <a:pt x="922" y="810"/>
                    </a:lnTo>
                    <a:lnTo>
                      <a:pt x="941" y="753"/>
                    </a:lnTo>
                    <a:lnTo>
                      <a:pt x="922" y="603"/>
                    </a:lnTo>
                    <a:lnTo>
                      <a:pt x="866" y="490"/>
                    </a:lnTo>
                    <a:lnTo>
                      <a:pt x="809" y="377"/>
                    </a:lnTo>
                    <a:lnTo>
                      <a:pt x="734" y="283"/>
                    </a:lnTo>
                    <a:lnTo>
                      <a:pt x="640" y="208"/>
                    </a:lnTo>
                    <a:lnTo>
                      <a:pt x="546" y="133"/>
                    </a:lnTo>
                    <a:lnTo>
                      <a:pt x="433" y="76"/>
                    </a:lnTo>
                    <a:lnTo>
                      <a:pt x="320" y="39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9"/>
              <p:cNvSpPr/>
              <p:nvPr/>
            </p:nvSpPr>
            <p:spPr>
              <a:xfrm>
                <a:off x="6048056" y="3823558"/>
                <a:ext cx="34856" cy="2105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46" extrusionOk="0">
                    <a:moveTo>
                      <a:pt x="151" y="0"/>
                    </a:moveTo>
                    <a:lnTo>
                      <a:pt x="1" y="19"/>
                    </a:lnTo>
                    <a:lnTo>
                      <a:pt x="20" y="38"/>
                    </a:lnTo>
                    <a:lnTo>
                      <a:pt x="38" y="38"/>
                    </a:lnTo>
                    <a:lnTo>
                      <a:pt x="151" y="75"/>
                    </a:lnTo>
                    <a:lnTo>
                      <a:pt x="321" y="132"/>
                    </a:lnTo>
                    <a:lnTo>
                      <a:pt x="490" y="207"/>
                    </a:lnTo>
                    <a:lnTo>
                      <a:pt x="659" y="320"/>
                    </a:lnTo>
                    <a:lnTo>
                      <a:pt x="772" y="433"/>
                    </a:lnTo>
                    <a:lnTo>
                      <a:pt x="866" y="527"/>
                    </a:lnTo>
                    <a:lnTo>
                      <a:pt x="904" y="546"/>
                    </a:lnTo>
                    <a:lnTo>
                      <a:pt x="904" y="527"/>
                    </a:lnTo>
                    <a:lnTo>
                      <a:pt x="904" y="508"/>
                    </a:lnTo>
                    <a:lnTo>
                      <a:pt x="847" y="395"/>
                    </a:lnTo>
                    <a:lnTo>
                      <a:pt x="810" y="320"/>
                    </a:lnTo>
                    <a:lnTo>
                      <a:pt x="734" y="245"/>
                    </a:lnTo>
                    <a:lnTo>
                      <a:pt x="659" y="169"/>
                    </a:lnTo>
                    <a:lnTo>
                      <a:pt x="546" y="113"/>
                    </a:lnTo>
                    <a:lnTo>
                      <a:pt x="433" y="38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9"/>
              <p:cNvSpPr/>
              <p:nvPr/>
            </p:nvSpPr>
            <p:spPr>
              <a:xfrm>
                <a:off x="6087964" y="3757546"/>
                <a:ext cx="50780" cy="36321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942" extrusionOk="0">
                    <a:moveTo>
                      <a:pt x="0" y="1"/>
                    </a:moveTo>
                    <a:lnTo>
                      <a:pt x="376" y="170"/>
                    </a:lnTo>
                    <a:lnTo>
                      <a:pt x="734" y="377"/>
                    </a:lnTo>
                    <a:lnTo>
                      <a:pt x="1035" y="640"/>
                    </a:lnTo>
                    <a:lnTo>
                      <a:pt x="1317" y="941"/>
                    </a:lnTo>
                    <a:lnTo>
                      <a:pt x="1242" y="734"/>
                    </a:lnTo>
                    <a:lnTo>
                      <a:pt x="1110" y="565"/>
                    </a:lnTo>
                    <a:lnTo>
                      <a:pt x="978" y="396"/>
                    </a:lnTo>
                    <a:lnTo>
                      <a:pt x="790" y="283"/>
                    </a:lnTo>
                    <a:lnTo>
                      <a:pt x="621" y="151"/>
                    </a:lnTo>
                    <a:lnTo>
                      <a:pt x="414" y="76"/>
                    </a:lnTo>
                    <a:lnTo>
                      <a:pt x="207" y="1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>
                <a:off x="6106087" y="3716212"/>
                <a:ext cx="51513" cy="174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452" extrusionOk="0">
                    <a:moveTo>
                      <a:pt x="358" y="0"/>
                    </a:moveTo>
                    <a:lnTo>
                      <a:pt x="170" y="19"/>
                    </a:lnTo>
                    <a:lnTo>
                      <a:pt x="1" y="57"/>
                    </a:lnTo>
                    <a:lnTo>
                      <a:pt x="1" y="76"/>
                    </a:lnTo>
                    <a:lnTo>
                      <a:pt x="57" y="76"/>
                    </a:lnTo>
                    <a:lnTo>
                      <a:pt x="207" y="95"/>
                    </a:lnTo>
                    <a:lnTo>
                      <a:pt x="414" y="113"/>
                    </a:lnTo>
                    <a:lnTo>
                      <a:pt x="678" y="189"/>
                    </a:lnTo>
                    <a:lnTo>
                      <a:pt x="941" y="264"/>
                    </a:lnTo>
                    <a:lnTo>
                      <a:pt x="1148" y="358"/>
                    </a:lnTo>
                    <a:lnTo>
                      <a:pt x="1280" y="433"/>
                    </a:lnTo>
                    <a:lnTo>
                      <a:pt x="1317" y="452"/>
                    </a:lnTo>
                    <a:lnTo>
                      <a:pt x="1336" y="452"/>
                    </a:lnTo>
                    <a:lnTo>
                      <a:pt x="1204" y="320"/>
                    </a:lnTo>
                    <a:lnTo>
                      <a:pt x="1054" y="207"/>
                    </a:lnTo>
                    <a:lnTo>
                      <a:pt x="903" y="113"/>
                    </a:lnTo>
                    <a:lnTo>
                      <a:pt x="715" y="76"/>
                    </a:lnTo>
                    <a:lnTo>
                      <a:pt x="546" y="19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6117693" y="3657448"/>
                <a:ext cx="54443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434" extrusionOk="0">
                    <a:moveTo>
                      <a:pt x="489" y="1"/>
                    </a:moveTo>
                    <a:lnTo>
                      <a:pt x="339" y="20"/>
                    </a:lnTo>
                    <a:lnTo>
                      <a:pt x="207" y="39"/>
                    </a:lnTo>
                    <a:lnTo>
                      <a:pt x="113" y="76"/>
                    </a:lnTo>
                    <a:lnTo>
                      <a:pt x="57" y="114"/>
                    </a:lnTo>
                    <a:lnTo>
                      <a:pt x="0" y="151"/>
                    </a:lnTo>
                    <a:lnTo>
                      <a:pt x="189" y="133"/>
                    </a:lnTo>
                    <a:lnTo>
                      <a:pt x="377" y="114"/>
                    </a:lnTo>
                    <a:lnTo>
                      <a:pt x="546" y="133"/>
                    </a:lnTo>
                    <a:lnTo>
                      <a:pt x="734" y="151"/>
                    </a:lnTo>
                    <a:lnTo>
                      <a:pt x="903" y="208"/>
                    </a:lnTo>
                    <a:lnTo>
                      <a:pt x="1073" y="264"/>
                    </a:lnTo>
                    <a:lnTo>
                      <a:pt x="1242" y="358"/>
                    </a:lnTo>
                    <a:lnTo>
                      <a:pt x="1411" y="434"/>
                    </a:lnTo>
                    <a:lnTo>
                      <a:pt x="1411" y="415"/>
                    </a:lnTo>
                    <a:lnTo>
                      <a:pt x="1373" y="377"/>
                    </a:lnTo>
                    <a:lnTo>
                      <a:pt x="1261" y="245"/>
                    </a:lnTo>
                    <a:lnTo>
                      <a:pt x="1148" y="170"/>
                    </a:lnTo>
                    <a:lnTo>
                      <a:pt x="1016" y="114"/>
                    </a:lnTo>
                    <a:lnTo>
                      <a:pt x="884" y="57"/>
                    </a:lnTo>
                    <a:lnTo>
                      <a:pt x="753" y="20"/>
                    </a:lnTo>
                    <a:lnTo>
                      <a:pt x="6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9"/>
              <p:cNvSpPr/>
              <p:nvPr/>
            </p:nvSpPr>
            <p:spPr>
              <a:xfrm>
                <a:off x="6123477" y="3613222"/>
                <a:ext cx="60959" cy="3848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998" extrusionOk="0">
                    <a:moveTo>
                      <a:pt x="227" y="95"/>
                    </a:moveTo>
                    <a:lnTo>
                      <a:pt x="264" y="113"/>
                    </a:lnTo>
                    <a:lnTo>
                      <a:pt x="396" y="208"/>
                    </a:lnTo>
                    <a:lnTo>
                      <a:pt x="528" y="339"/>
                    </a:lnTo>
                    <a:lnTo>
                      <a:pt x="640" y="490"/>
                    </a:lnTo>
                    <a:lnTo>
                      <a:pt x="734" y="640"/>
                    </a:lnTo>
                    <a:lnTo>
                      <a:pt x="762" y="702"/>
                    </a:lnTo>
                    <a:lnTo>
                      <a:pt x="762" y="702"/>
                    </a:lnTo>
                    <a:lnTo>
                      <a:pt x="716" y="809"/>
                    </a:lnTo>
                    <a:lnTo>
                      <a:pt x="694" y="865"/>
                    </a:lnTo>
                    <a:lnTo>
                      <a:pt x="694" y="865"/>
                    </a:lnTo>
                    <a:lnTo>
                      <a:pt x="640" y="847"/>
                    </a:lnTo>
                    <a:lnTo>
                      <a:pt x="528" y="809"/>
                    </a:lnTo>
                    <a:lnTo>
                      <a:pt x="434" y="753"/>
                    </a:lnTo>
                    <a:lnTo>
                      <a:pt x="339" y="697"/>
                    </a:lnTo>
                    <a:lnTo>
                      <a:pt x="264" y="602"/>
                    </a:lnTo>
                    <a:lnTo>
                      <a:pt x="189" y="527"/>
                    </a:lnTo>
                    <a:lnTo>
                      <a:pt x="151" y="414"/>
                    </a:lnTo>
                    <a:lnTo>
                      <a:pt x="95" y="302"/>
                    </a:lnTo>
                    <a:lnTo>
                      <a:pt x="95" y="226"/>
                    </a:lnTo>
                    <a:lnTo>
                      <a:pt x="114" y="132"/>
                    </a:lnTo>
                    <a:lnTo>
                      <a:pt x="151" y="113"/>
                    </a:lnTo>
                    <a:lnTo>
                      <a:pt x="189" y="95"/>
                    </a:lnTo>
                    <a:close/>
                    <a:moveTo>
                      <a:pt x="1374" y="189"/>
                    </a:moveTo>
                    <a:lnTo>
                      <a:pt x="1412" y="208"/>
                    </a:lnTo>
                    <a:lnTo>
                      <a:pt x="1449" y="226"/>
                    </a:lnTo>
                    <a:lnTo>
                      <a:pt x="1468" y="245"/>
                    </a:lnTo>
                    <a:lnTo>
                      <a:pt x="1487" y="339"/>
                    </a:lnTo>
                    <a:lnTo>
                      <a:pt x="1468" y="433"/>
                    </a:lnTo>
                    <a:lnTo>
                      <a:pt x="1412" y="527"/>
                    </a:lnTo>
                    <a:lnTo>
                      <a:pt x="1355" y="640"/>
                    </a:lnTo>
                    <a:lnTo>
                      <a:pt x="1280" y="715"/>
                    </a:lnTo>
                    <a:lnTo>
                      <a:pt x="1186" y="772"/>
                    </a:lnTo>
                    <a:lnTo>
                      <a:pt x="1092" y="828"/>
                    </a:lnTo>
                    <a:lnTo>
                      <a:pt x="979" y="866"/>
                    </a:lnTo>
                    <a:lnTo>
                      <a:pt x="885" y="881"/>
                    </a:lnTo>
                    <a:lnTo>
                      <a:pt x="885" y="881"/>
                    </a:lnTo>
                    <a:lnTo>
                      <a:pt x="885" y="866"/>
                    </a:lnTo>
                    <a:lnTo>
                      <a:pt x="847" y="772"/>
                    </a:lnTo>
                    <a:lnTo>
                      <a:pt x="823" y="688"/>
                    </a:lnTo>
                    <a:lnTo>
                      <a:pt x="823" y="688"/>
                    </a:lnTo>
                    <a:lnTo>
                      <a:pt x="829" y="678"/>
                    </a:lnTo>
                    <a:lnTo>
                      <a:pt x="941" y="527"/>
                    </a:lnTo>
                    <a:lnTo>
                      <a:pt x="1054" y="377"/>
                    </a:lnTo>
                    <a:lnTo>
                      <a:pt x="1111" y="320"/>
                    </a:lnTo>
                    <a:lnTo>
                      <a:pt x="1186" y="264"/>
                    </a:lnTo>
                    <a:lnTo>
                      <a:pt x="1261" y="226"/>
                    </a:lnTo>
                    <a:lnTo>
                      <a:pt x="1336" y="189"/>
                    </a:lnTo>
                    <a:close/>
                    <a:moveTo>
                      <a:pt x="788" y="760"/>
                    </a:moveTo>
                    <a:lnTo>
                      <a:pt x="810" y="809"/>
                    </a:lnTo>
                    <a:lnTo>
                      <a:pt x="843" y="885"/>
                    </a:lnTo>
                    <a:lnTo>
                      <a:pt x="753" y="885"/>
                    </a:lnTo>
                    <a:lnTo>
                      <a:pt x="731" y="877"/>
                    </a:lnTo>
                    <a:lnTo>
                      <a:pt x="731" y="877"/>
                    </a:lnTo>
                    <a:lnTo>
                      <a:pt x="753" y="828"/>
                    </a:lnTo>
                    <a:lnTo>
                      <a:pt x="788" y="760"/>
                    </a:lnTo>
                    <a:close/>
                    <a:moveTo>
                      <a:pt x="227" y="1"/>
                    </a:moveTo>
                    <a:lnTo>
                      <a:pt x="170" y="19"/>
                    </a:lnTo>
                    <a:lnTo>
                      <a:pt x="114" y="38"/>
                    </a:lnTo>
                    <a:lnTo>
                      <a:pt x="57" y="76"/>
                    </a:lnTo>
                    <a:lnTo>
                      <a:pt x="20" y="132"/>
                    </a:lnTo>
                    <a:lnTo>
                      <a:pt x="1" y="208"/>
                    </a:lnTo>
                    <a:lnTo>
                      <a:pt x="1" y="264"/>
                    </a:lnTo>
                    <a:lnTo>
                      <a:pt x="1" y="339"/>
                    </a:lnTo>
                    <a:lnTo>
                      <a:pt x="57" y="471"/>
                    </a:lnTo>
                    <a:lnTo>
                      <a:pt x="114" y="584"/>
                    </a:lnTo>
                    <a:lnTo>
                      <a:pt x="189" y="678"/>
                    </a:lnTo>
                    <a:lnTo>
                      <a:pt x="283" y="772"/>
                    </a:lnTo>
                    <a:lnTo>
                      <a:pt x="377" y="866"/>
                    </a:lnTo>
                    <a:lnTo>
                      <a:pt x="490" y="922"/>
                    </a:lnTo>
                    <a:lnTo>
                      <a:pt x="622" y="979"/>
                    </a:lnTo>
                    <a:lnTo>
                      <a:pt x="678" y="987"/>
                    </a:lnTo>
                    <a:lnTo>
                      <a:pt x="678" y="987"/>
                    </a:lnTo>
                    <a:lnTo>
                      <a:pt x="678" y="997"/>
                    </a:lnTo>
                    <a:lnTo>
                      <a:pt x="683" y="987"/>
                    </a:lnTo>
                    <a:lnTo>
                      <a:pt x="683" y="987"/>
                    </a:lnTo>
                    <a:lnTo>
                      <a:pt x="753" y="997"/>
                    </a:lnTo>
                    <a:lnTo>
                      <a:pt x="885" y="997"/>
                    </a:lnTo>
                    <a:lnTo>
                      <a:pt x="1017" y="979"/>
                    </a:lnTo>
                    <a:lnTo>
                      <a:pt x="1148" y="941"/>
                    </a:lnTo>
                    <a:lnTo>
                      <a:pt x="1261" y="885"/>
                    </a:lnTo>
                    <a:lnTo>
                      <a:pt x="1355" y="809"/>
                    </a:lnTo>
                    <a:lnTo>
                      <a:pt x="1449" y="715"/>
                    </a:lnTo>
                    <a:lnTo>
                      <a:pt x="1524" y="602"/>
                    </a:lnTo>
                    <a:lnTo>
                      <a:pt x="1581" y="471"/>
                    </a:lnTo>
                    <a:lnTo>
                      <a:pt x="1581" y="396"/>
                    </a:lnTo>
                    <a:lnTo>
                      <a:pt x="1581" y="339"/>
                    </a:lnTo>
                    <a:lnTo>
                      <a:pt x="1581" y="283"/>
                    </a:lnTo>
                    <a:lnTo>
                      <a:pt x="1562" y="208"/>
                    </a:lnTo>
                    <a:lnTo>
                      <a:pt x="1506" y="170"/>
                    </a:lnTo>
                    <a:lnTo>
                      <a:pt x="1449" y="132"/>
                    </a:lnTo>
                    <a:lnTo>
                      <a:pt x="1393" y="113"/>
                    </a:lnTo>
                    <a:lnTo>
                      <a:pt x="1336" y="113"/>
                    </a:lnTo>
                    <a:lnTo>
                      <a:pt x="1223" y="132"/>
                    </a:lnTo>
                    <a:lnTo>
                      <a:pt x="1148" y="189"/>
                    </a:lnTo>
                    <a:lnTo>
                      <a:pt x="1073" y="245"/>
                    </a:lnTo>
                    <a:lnTo>
                      <a:pt x="998" y="339"/>
                    </a:lnTo>
                    <a:lnTo>
                      <a:pt x="904" y="433"/>
                    </a:lnTo>
                    <a:lnTo>
                      <a:pt x="829" y="546"/>
                    </a:lnTo>
                    <a:lnTo>
                      <a:pt x="798" y="617"/>
                    </a:lnTo>
                    <a:lnTo>
                      <a:pt x="753" y="527"/>
                    </a:lnTo>
                    <a:lnTo>
                      <a:pt x="678" y="396"/>
                    </a:lnTo>
                    <a:lnTo>
                      <a:pt x="603" y="283"/>
                    </a:lnTo>
                    <a:lnTo>
                      <a:pt x="546" y="208"/>
                    </a:lnTo>
                    <a:lnTo>
                      <a:pt x="471" y="132"/>
                    </a:lnTo>
                    <a:lnTo>
                      <a:pt x="377" y="76"/>
                    </a:lnTo>
                    <a:lnTo>
                      <a:pt x="302" y="19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9"/>
              <p:cNvSpPr/>
              <p:nvPr/>
            </p:nvSpPr>
            <p:spPr>
              <a:xfrm>
                <a:off x="6623928" y="3591475"/>
                <a:ext cx="314051" cy="252397"/>
              </a:xfrm>
              <a:custGeom>
                <a:avLst/>
                <a:gdLst/>
                <a:ahLst/>
                <a:cxnLst/>
                <a:rect l="l" t="t" r="r" b="b"/>
                <a:pathLst>
                  <a:path w="8145" h="6546" extrusionOk="0">
                    <a:moveTo>
                      <a:pt x="0" y="0"/>
                    </a:moveTo>
                    <a:lnTo>
                      <a:pt x="19" y="6527"/>
                    </a:lnTo>
                    <a:lnTo>
                      <a:pt x="8144" y="6546"/>
                    </a:lnTo>
                    <a:lnTo>
                      <a:pt x="8144" y="6471"/>
                    </a:lnTo>
                    <a:lnTo>
                      <a:pt x="8107" y="6377"/>
                    </a:lnTo>
                    <a:lnTo>
                      <a:pt x="8031" y="6301"/>
                    </a:lnTo>
                    <a:lnTo>
                      <a:pt x="7956" y="6207"/>
                    </a:lnTo>
                    <a:lnTo>
                      <a:pt x="7749" y="6038"/>
                    </a:lnTo>
                    <a:lnTo>
                      <a:pt x="7467" y="5850"/>
                    </a:lnTo>
                    <a:lnTo>
                      <a:pt x="7147" y="5643"/>
                    </a:lnTo>
                    <a:lnTo>
                      <a:pt x="6790" y="5455"/>
                    </a:lnTo>
                    <a:lnTo>
                      <a:pt x="6019" y="5079"/>
                    </a:lnTo>
                    <a:lnTo>
                      <a:pt x="5248" y="4740"/>
                    </a:lnTo>
                    <a:lnTo>
                      <a:pt x="4571" y="4458"/>
                    </a:lnTo>
                    <a:lnTo>
                      <a:pt x="3912" y="4195"/>
                    </a:lnTo>
                    <a:lnTo>
                      <a:pt x="4063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>
                <a:off x="6623928" y="3591475"/>
                <a:ext cx="314051" cy="252397"/>
              </a:xfrm>
              <a:custGeom>
                <a:avLst/>
                <a:gdLst/>
                <a:ahLst/>
                <a:cxnLst/>
                <a:rect l="l" t="t" r="r" b="b"/>
                <a:pathLst>
                  <a:path w="8145" h="6546" fill="none" extrusionOk="0">
                    <a:moveTo>
                      <a:pt x="4063" y="19"/>
                    </a:moveTo>
                    <a:lnTo>
                      <a:pt x="3912" y="4195"/>
                    </a:lnTo>
                    <a:lnTo>
                      <a:pt x="3912" y="4195"/>
                    </a:lnTo>
                    <a:lnTo>
                      <a:pt x="4571" y="4458"/>
                    </a:lnTo>
                    <a:lnTo>
                      <a:pt x="5248" y="4740"/>
                    </a:lnTo>
                    <a:lnTo>
                      <a:pt x="6019" y="5079"/>
                    </a:lnTo>
                    <a:lnTo>
                      <a:pt x="6790" y="5455"/>
                    </a:lnTo>
                    <a:lnTo>
                      <a:pt x="7147" y="5643"/>
                    </a:lnTo>
                    <a:lnTo>
                      <a:pt x="7467" y="5850"/>
                    </a:lnTo>
                    <a:lnTo>
                      <a:pt x="7749" y="6038"/>
                    </a:lnTo>
                    <a:lnTo>
                      <a:pt x="7956" y="6207"/>
                    </a:lnTo>
                    <a:lnTo>
                      <a:pt x="8031" y="6301"/>
                    </a:lnTo>
                    <a:lnTo>
                      <a:pt x="8107" y="6377"/>
                    </a:lnTo>
                    <a:lnTo>
                      <a:pt x="8144" y="6471"/>
                    </a:lnTo>
                    <a:lnTo>
                      <a:pt x="8144" y="6546"/>
                    </a:lnTo>
                    <a:lnTo>
                      <a:pt x="19" y="6527"/>
                    </a:lnTo>
                    <a:lnTo>
                      <a:pt x="0" y="0"/>
                    </a:lnTo>
                    <a:lnTo>
                      <a:pt x="4063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9"/>
              <p:cNvSpPr/>
              <p:nvPr/>
            </p:nvSpPr>
            <p:spPr>
              <a:xfrm>
                <a:off x="6668888" y="3738691"/>
                <a:ext cx="23944" cy="2471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41" extrusionOk="0">
                    <a:moveTo>
                      <a:pt x="301" y="1"/>
                    </a:moveTo>
                    <a:lnTo>
                      <a:pt x="207" y="19"/>
                    </a:lnTo>
                    <a:lnTo>
                      <a:pt x="226" y="19"/>
                    </a:lnTo>
                    <a:lnTo>
                      <a:pt x="169" y="38"/>
                    </a:lnTo>
                    <a:lnTo>
                      <a:pt x="113" y="76"/>
                    </a:lnTo>
                    <a:lnTo>
                      <a:pt x="38" y="170"/>
                    </a:lnTo>
                    <a:lnTo>
                      <a:pt x="0" y="283"/>
                    </a:lnTo>
                    <a:lnTo>
                      <a:pt x="0" y="339"/>
                    </a:lnTo>
                    <a:lnTo>
                      <a:pt x="0" y="396"/>
                    </a:lnTo>
                    <a:lnTo>
                      <a:pt x="57" y="490"/>
                    </a:lnTo>
                    <a:lnTo>
                      <a:pt x="113" y="565"/>
                    </a:lnTo>
                    <a:lnTo>
                      <a:pt x="207" y="621"/>
                    </a:lnTo>
                    <a:lnTo>
                      <a:pt x="320" y="640"/>
                    </a:lnTo>
                    <a:lnTo>
                      <a:pt x="376" y="621"/>
                    </a:lnTo>
                    <a:lnTo>
                      <a:pt x="433" y="602"/>
                    </a:lnTo>
                    <a:lnTo>
                      <a:pt x="489" y="565"/>
                    </a:lnTo>
                    <a:lnTo>
                      <a:pt x="546" y="527"/>
                    </a:lnTo>
                    <a:lnTo>
                      <a:pt x="583" y="471"/>
                    </a:lnTo>
                    <a:lnTo>
                      <a:pt x="602" y="414"/>
                    </a:lnTo>
                    <a:lnTo>
                      <a:pt x="621" y="358"/>
                    </a:lnTo>
                    <a:lnTo>
                      <a:pt x="621" y="283"/>
                    </a:lnTo>
                    <a:lnTo>
                      <a:pt x="621" y="226"/>
                    </a:lnTo>
                    <a:lnTo>
                      <a:pt x="564" y="132"/>
                    </a:lnTo>
                    <a:lnTo>
                      <a:pt x="489" y="57"/>
                    </a:lnTo>
                    <a:lnTo>
                      <a:pt x="414" y="19"/>
                    </a:lnTo>
                    <a:lnTo>
                      <a:pt x="3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9"/>
              <p:cNvSpPr/>
              <p:nvPr/>
            </p:nvSpPr>
            <p:spPr>
              <a:xfrm>
                <a:off x="6668888" y="3738691"/>
                <a:ext cx="23944" cy="2471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41" fill="none" extrusionOk="0">
                    <a:moveTo>
                      <a:pt x="301" y="1"/>
                    </a:moveTo>
                    <a:lnTo>
                      <a:pt x="301" y="1"/>
                    </a:lnTo>
                    <a:lnTo>
                      <a:pt x="207" y="19"/>
                    </a:lnTo>
                    <a:lnTo>
                      <a:pt x="226" y="19"/>
                    </a:lnTo>
                    <a:lnTo>
                      <a:pt x="226" y="19"/>
                    </a:lnTo>
                    <a:lnTo>
                      <a:pt x="169" y="38"/>
                    </a:lnTo>
                    <a:lnTo>
                      <a:pt x="113" y="76"/>
                    </a:lnTo>
                    <a:lnTo>
                      <a:pt x="38" y="170"/>
                    </a:lnTo>
                    <a:lnTo>
                      <a:pt x="0" y="283"/>
                    </a:lnTo>
                    <a:lnTo>
                      <a:pt x="0" y="339"/>
                    </a:lnTo>
                    <a:lnTo>
                      <a:pt x="0" y="396"/>
                    </a:lnTo>
                    <a:lnTo>
                      <a:pt x="0" y="396"/>
                    </a:lnTo>
                    <a:lnTo>
                      <a:pt x="57" y="490"/>
                    </a:lnTo>
                    <a:lnTo>
                      <a:pt x="113" y="565"/>
                    </a:lnTo>
                    <a:lnTo>
                      <a:pt x="207" y="621"/>
                    </a:lnTo>
                    <a:lnTo>
                      <a:pt x="320" y="640"/>
                    </a:lnTo>
                    <a:lnTo>
                      <a:pt x="320" y="640"/>
                    </a:lnTo>
                    <a:lnTo>
                      <a:pt x="376" y="621"/>
                    </a:lnTo>
                    <a:lnTo>
                      <a:pt x="376" y="621"/>
                    </a:lnTo>
                    <a:lnTo>
                      <a:pt x="433" y="602"/>
                    </a:lnTo>
                    <a:lnTo>
                      <a:pt x="489" y="565"/>
                    </a:lnTo>
                    <a:lnTo>
                      <a:pt x="546" y="527"/>
                    </a:lnTo>
                    <a:lnTo>
                      <a:pt x="583" y="471"/>
                    </a:lnTo>
                    <a:lnTo>
                      <a:pt x="602" y="414"/>
                    </a:lnTo>
                    <a:lnTo>
                      <a:pt x="621" y="358"/>
                    </a:lnTo>
                    <a:lnTo>
                      <a:pt x="621" y="283"/>
                    </a:lnTo>
                    <a:lnTo>
                      <a:pt x="621" y="226"/>
                    </a:lnTo>
                    <a:lnTo>
                      <a:pt x="621" y="226"/>
                    </a:lnTo>
                    <a:lnTo>
                      <a:pt x="564" y="132"/>
                    </a:lnTo>
                    <a:lnTo>
                      <a:pt x="489" y="57"/>
                    </a:lnTo>
                    <a:lnTo>
                      <a:pt x="414" y="19"/>
                    </a:lnTo>
                    <a:lnTo>
                      <a:pt x="30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9"/>
              <p:cNvSpPr/>
              <p:nvPr/>
            </p:nvSpPr>
            <p:spPr>
              <a:xfrm>
                <a:off x="6928502" y="3829342"/>
                <a:ext cx="10218" cy="14536"/>
              </a:xfrm>
              <a:custGeom>
                <a:avLst/>
                <a:gdLst/>
                <a:ahLst/>
                <a:cxnLst/>
                <a:rect l="l" t="t" r="r" b="b"/>
                <a:pathLst>
                  <a:path w="265" h="377" extrusionOk="0">
                    <a:moveTo>
                      <a:pt x="1" y="1"/>
                    </a:moveTo>
                    <a:lnTo>
                      <a:pt x="95" y="95"/>
                    </a:lnTo>
                    <a:lnTo>
                      <a:pt x="189" y="189"/>
                    </a:lnTo>
                    <a:lnTo>
                      <a:pt x="226" y="283"/>
                    </a:lnTo>
                    <a:lnTo>
                      <a:pt x="245" y="377"/>
                    </a:lnTo>
                    <a:lnTo>
                      <a:pt x="264" y="302"/>
                    </a:lnTo>
                    <a:lnTo>
                      <a:pt x="245" y="245"/>
                    </a:lnTo>
                    <a:lnTo>
                      <a:pt x="208" y="189"/>
                    </a:lnTo>
                    <a:lnTo>
                      <a:pt x="170" y="132"/>
                    </a:lnTo>
                    <a:lnTo>
                      <a:pt x="95" y="5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9"/>
              <p:cNvSpPr/>
              <p:nvPr/>
            </p:nvSpPr>
            <p:spPr>
              <a:xfrm>
                <a:off x="6928502" y="3829342"/>
                <a:ext cx="10218" cy="14536"/>
              </a:xfrm>
              <a:custGeom>
                <a:avLst/>
                <a:gdLst/>
                <a:ahLst/>
                <a:cxnLst/>
                <a:rect l="l" t="t" r="r" b="b"/>
                <a:pathLst>
                  <a:path w="265" h="37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95" y="95"/>
                    </a:lnTo>
                    <a:lnTo>
                      <a:pt x="189" y="189"/>
                    </a:lnTo>
                    <a:lnTo>
                      <a:pt x="226" y="283"/>
                    </a:lnTo>
                    <a:lnTo>
                      <a:pt x="245" y="377"/>
                    </a:lnTo>
                    <a:lnTo>
                      <a:pt x="245" y="377"/>
                    </a:lnTo>
                    <a:lnTo>
                      <a:pt x="245" y="377"/>
                    </a:lnTo>
                    <a:lnTo>
                      <a:pt x="264" y="302"/>
                    </a:lnTo>
                    <a:lnTo>
                      <a:pt x="245" y="245"/>
                    </a:lnTo>
                    <a:lnTo>
                      <a:pt x="208" y="189"/>
                    </a:lnTo>
                    <a:lnTo>
                      <a:pt x="170" y="132"/>
                    </a:lnTo>
                    <a:lnTo>
                      <a:pt x="95" y="57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9"/>
              <p:cNvSpPr/>
              <p:nvPr/>
            </p:nvSpPr>
            <p:spPr>
              <a:xfrm>
                <a:off x="6624622" y="3817736"/>
                <a:ext cx="313357" cy="26142"/>
              </a:xfrm>
              <a:custGeom>
                <a:avLst/>
                <a:gdLst/>
                <a:ahLst/>
                <a:cxnLst/>
                <a:rect l="l" t="t" r="r" b="b"/>
                <a:pathLst>
                  <a:path w="8127" h="678" extrusionOk="0">
                    <a:moveTo>
                      <a:pt x="38" y="1"/>
                    </a:moveTo>
                    <a:lnTo>
                      <a:pt x="1" y="659"/>
                    </a:lnTo>
                    <a:lnTo>
                      <a:pt x="8126" y="678"/>
                    </a:lnTo>
                    <a:lnTo>
                      <a:pt x="8107" y="584"/>
                    </a:lnTo>
                    <a:lnTo>
                      <a:pt x="8070" y="490"/>
                    </a:lnTo>
                    <a:lnTo>
                      <a:pt x="7976" y="396"/>
                    </a:lnTo>
                    <a:lnTo>
                      <a:pt x="7882" y="302"/>
                    </a:lnTo>
                    <a:lnTo>
                      <a:pt x="7807" y="264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9"/>
              <p:cNvSpPr/>
              <p:nvPr/>
            </p:nvSpPr>
            <p:spPr>
              <a:xfrm>
                <a:off x="6624622" y="3817736"/>
                <a:ext cx="313357" cy="26142"/>
              </a:xfrm>
              <a:custGeom>
                <a:avLst/>
                <a:gdLst/>
                <a:ahLst/>
                <a:cxnLst/>
                <a:rect l="l" t="t" r="r" b="b"/>
                <a:pathLst>
                  <a:path w="8127" h="678" fill="none" extrusionOk="0">
                    <a:moveTo>
                      <a:pt x="38" y="1"/>
                    </a:moveTo>
                    <a:lnTo>
                      <a:pt x="1" y="659"/>
                    </a:lnTo>
                    <a:lnTo>
                      <a:pt x="8126" y="678"/>
                    </a:lnTo>
                    <a:lnTo>
                      <a:pt x="8126" y="678"/>
                    </a:lnTo>
                    <a:lnTo>
                      <a:pt x="8107" y="584"/>
                    </a:lnTo>
                    <a:lnTo>
                      <a:pt x="8070" y="490"/>
                    </a:lnTo>
                    <a:lnTo>
                      <a:pt x="7976" y="396"/>
                    </a:lnTo>
                    <a:lnTo>
                      <a:pt x="7882" y="302"/>
                    </a:lnTo>
                    <a:lnTo>
                      <a:pt x="7882" y="302"/>
                    </a:lnTo>
                    <a:lnTo>
                      <a:pt x="7807" y="264"/>
                    </a:lnTo>
                    <a:lnTo>
                      <a:pt x="38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9"/>
              <p:cNvSpPr/>
              <p:nvPr/>
            </p:nvSpPr>
            <p:spPr>
              <a:xfrm>
                <a:off x="6750825" y="3750297"/>
                <a:ext cx="29034" cy="19626"/>
              </a:xfrm>
              <a:custGeom>
                <a:avLst/>
                <a:gdLst/>
                <a:ahLst/>
                <a:cxnLst/>
                <a:rect l="l" t="t" r="r" b="b"/>
                <a:pathLst>
                  <a:path w="753" h="509" extrusionOk="0">
                    <a:moveTo>
                      <a:pt x="602" y="0"/>
                    </a:moveTo>
                    <a:lnTo>
                      <a:pt x="452" y="19"/>
                    </a:lnTo>
                    <a:lnTo>
                      <a:pt x="358" y="57"/>
                    </a:lnTo>
                    <a:lnTo>
                      <a:pt x="283" y="113"/>
                    </a:lnTo>
                    <a:lnTo>
                      <a:pt x="189" y="170"/>
                    </a:lnTo>
                    <a:lnTo>
                      <a:pt x="132" y="226"/>
                    </a:lnTo>
                    <a:lnTo>
                      <a:pt x="38" y="358"/>
                    </a:lnTo>
                    <a:lnTo>
                      <a:pt x="1" y="452"/>
                    </a:lnTo>
                    <a:lnTo>
                      <a:pt x="1" y="490"/>
                    </a:lnTo>
                    <a:lnTo>
                      <a:pt x="19" y="508"/>
                    </a:lnTo>
                    <a:lnTo>
                      <a:pt x="57" y="471"/>
                    </a:lnTo>
                    <a:lnTo>
                      <a:pt x="132" y="414"/>
                    </a:lnTo>
                    <a:lnTo>
                      <a:pt x="226" y="320"/>
                    </a:lnTo>
                    <a:lnTo>
                      <a:pt x="358" y="226"/>
                    </a:lnTo>
                    <a:lnTo>
                      <a:pt x="490" y="151"/>
                    </a:lnTo>
                    <a:lnTo>
                      <a:pt x="621" y="95"/>
                    </a:lnTo>
                    <a:lnTo>
                      <a:pt x="715" y="57"/>
                    </a:lnTo>
                    <a:lnTo>
                      <a:pt x="753" y="38"/>
                    </a:lnTo>
                    <a:lnTo>
                      <a:pt x="734" y="19"/>
                    </a:lnTo>
                    <a:lnTo>
                      <a:pt x="715" y="19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9"/>
              <p:cNvSpPr/>
              <p:nvPr/>
            </p:nvSpPr>
            <p:spPr>
              <a:xfrm>
                <a:off x="6791427" y="3764795"/>
                <a:ext cx="21091" cy="24715"/>
              </a:xfrm>
              <a:custGeom>
                <a:avLst/>
                <a:gdLst/>
                <a:ahLst/>
                <a:cxnLst/>
                <a:rect l="l" t="t" r="r" b="b"/>
                <a:pathLst>
                  <a:path w="547" h="641" extrusionOk="0">
                    <a:moveTo>
                      <a:pt x="509" y="1"/>
                    </a:moveTo>
                    <a:lnTo>
                      <a:pt x="415" y="19"/>
                    </a:lnTo>
                    <a:lnTo>
                      <a:pt x="283" y="76"/>
                    </a:lnTo>
                    <a:lnTo>
                      <a:pt x="208" y="132"/>
                    </a:lnTo>
                    <a:lnTo>
                      <a:pt x="133" y="189"/>
                    </a:lnTo>
                    <a:lnTo>
                      <a:pt x="95" y="283"/>
                    </a:lnTo>
                    <a:lnTo>
                      <a:pt x="38" y="358"/>
                    </a:lnTo>
                    <a:lnTo>
                      <a:pt x="1" y="490"/>
                    </a:lnTo>
                    <a:lnTo>
                      <a:pt x="20" y="584"/>
                    </a:lnTo>
                    <a:lnTo>
                      <a:pt x="20" y="621"/>
                    </a:lnTo>
                    <a:lnTo>
                      <a:pt x="38" y="640"/>
                    </a:lnTo>
                    <a:lnTo>
                      <a:pt x="57" y="603"/>
                    </a:lnTo>
                    <a:lnTo>
                      <a:pt x="114" y="527"/>
                    </a:lnTo>
                    <a:lnTo>
                      <a:pt x="170" y="414"/>
                    </a:lnTo>
                    <a:lnTo>
                      <a:pt x="245" y="283"/>
                    </a:lnTo>
                    <a:lnTo>
                      <a:pt x="358" y="170"/>
                    </a:lnTo>
                    <a:lnTo>
                      <a:pt x="452" y="95"/>
                    </a:lnTo>
                    <a:lnTo>
                      <a:pt x="509" y="57"/>
                    </a:lnTo>
                    <a:lnTo>
                      <a:pt x="546" y="19"/>
                    </a:lnTo>
                    <a:lnTo>
                      <a:pt x="5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>
                <a:off x="6829137" y="3778599"/>
                <a:ext cx="13842" cy="26142"/>
              </a:xfrm>
              <a:custGeom>
                <a:avLst/>
                <a:gdLst/>
                <a:ahLst/>
                <a:cxnLst/>
                <a:rect l="l" t="t" r="r" b="b"/>
                <a:pathLst>
                  <a:path w="359" h="678" extrusionOk="0">
                    <a:moveTo>
                      <a:pt x="321" y="0"/>
                    </a:moveTo>
                    <a:lnTo>
                      <a:pt x="227" y="38"/>
                    </a:lnTo>
                    <a:lnTo>
                      <a:pt x="133" y="132"/>
                    </a:lnTo>
                    <a:lnTo>
                      <a:pt x="95" y="188"/>
                    </a:lnTo>
                    <a:lnTo>
                      <a:pt x="57" y="263"/>
                    </a:lnTo>
                    <a:lnTo>
                      <a:pt x="1" y="433"/>
                    </a:lnTo>
                    <a:lnTo>
                      <a:pt x="1" y="564"/>
                    </a:lnTo>
                    <a:lnTo>
                      <a:pt x="20" y="640"/>
                    </a:lnTo>
                    <a:lnTo>
                      <a:pt x="57" y="677"/>
                    </a:lnTo>
                    <a:lnTo>
                      <a:pt x="76" y="640"/>
                    </a:lnTo>
                    <a:lnTo>
                      <a:pt x="95" y="564"/>
                    </a:lnTo>
                    <a:lnTo>
                      <a:pt x="133" y="451"/>
                    </a:lnTo>
                    <a:lnTo>
                      <a:pt x="170" y="320"/>
                    </a:lnTo>
                    <a:lnTo>
                      <a:pt x="245" y="207"/>
                    </a:lnTo>
                    <a:lnTo>
                      <a:pt x="302" y="113"/>
                    </a:lnTo>
                    <a:lnTo>
                      <a:pt x="339" y="38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>
                <a:off x="6744308" y="3709695"/>
                <a:ext cx="32658" cy="7287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89" extrusionOk="0">
                    <a:moveTo>
                      <a:pt x="320" y="0"/>
                    </a:moveTo>
                    <a:lnTo>
                      <a:pt x="245" y="19"/>
                    </a:lnTo>
                    <a:lnTo>
                      <a:pt x="94" y="75"/>
                    </a:lnTo>
                    <a:lnTo>
                      <a:pt x="19" y="132"/>
                    </a:lnTo>
                    <a:lnTo>
                      <a:pt x="0" y="169"/>
                    </a:lnTo>
                    <a:lnTo>
                      <a:pt x="0" y="188"/>
                    </a:lnTo>
                    <a:lnTo>
                      <a:pt x="38" y="188"/>
                    </a:lnTo>
                    <a:lnTo>
                      <a:pt x="132" y="169"/>
                    </a:lnTo>
                    <a:lnTo>
                      <a:pt x="264" y="151"/>
                    </a:lnTo>
                    <a:lnTo>
                      <a:pt x="433" y="132"/>
                    </a:lnTo>
                    <a:lnTo>
                      <a:pt x="715" y="132"/>
                    </a:lnTo>
                    <a:lnTo>
                      <a:pt x="809" y="151"/>
                    </a:lnTo>
                    <a:lnTo>
                      <a:pt x="847" y="132"/>
                    </a:lnTo>
                    <a:lnTo>
                      <a:pt x="847" y="113"/>
                    </a:lnTo>
                    <a:lnTo>
                      <a:pt x="828" y="94"/>
                    </a:lnTo>
                    <a:lnTo>
                      <a:pt x="734" y="38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9"/>
              <p:cNvSpPr/>
              <p:nvPr/>
            </p:nvSpPr>
            <p:spPr>
              <a:xfrm>
                <a:off x="6624622" y="3624828"/>
                <a:ext cx="154538" cy="27607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716" extrusionOk="0">
                    <a:moveTo>
                      <a:pt x="4007" y="226"/>
                    </a:moveTo>
                    <a:lnTo>
                      <a:pt x="3988" y="715"/>
                    </a:lnTo>
                    <a:lnTo>
                      <a:pt x="3988" y="715"/>
                    </a:lnTo>
                    <a:lnTo>
                      <a:pt x="4007" y="226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678"/>
                    </a:lnTo>
                    <a:lnTo>
                      <a:pt x="1" y="6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9"/>
              <p:cNvSpPr/>
              <p:nvPr/>
            </p:nvSpPr>
            <p:spPr>
              <a:xfrm>
                <a:off x="6778394" y="3633542"/>
                <a:ext cx="771" cy="18893"/>
              </a:xfrm>
              <a:custGeom>
                <a:avLst/>
                <a:gdLst/>
                <a:ahLst/>
                <a:cxnLst/>
                <a:rect l="l" t="t" r="r" b="b"/>
                <a:pathLst>
                  <a:path w="20" h="490" fill="none" extrusionOk="0">
                    <a:moveTo>
                      <a:pt x="19" y="0"/>
                    </a:moveTo>
                    <a:lnTo>
                      <a:pt x="0" y="489"/>
                    </a:lnTo>
                    <a:lnTo>
                      <a:pt x="0" y="489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9"/>
              <p:cNvSpPr/>
              <p:nvPr/>
            </p:nvSpPr>
            <p:spPr>
              <a:xfrm>
                <a:off x="6624622" y="3624828"/>
                <a:ext cx="39" cy="26142"/>
              </a:xfrm>
              <a:custGeom>
                <a:avLst/>
                <a:gdLst/>
                <a:ahLst/>
                <a:cxnLst/>
                <a:rect l="l" t="t" r="r" b="b"/>
                <a:pathLst>
                  <a:path w="1" h="678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678"/>
                    </a:lnTo>
                    <a:lnTo>
                      <a:pt x="1" y="678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9"/>
              <p:cNvSpPr/>
              <p:nvPr/>
            </p:nvSpPr>
            <p:spPr>
              <a:xfrm>
                <a:off x="6624622" y="3624095"/>
                <a:ext cx="154538" cy="28340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735" extrusionOk="0">
                    <a:moveTo>
                      <a:pt x="4007" y="1"/>
                    </a:moveTo>
                    <a:lnTo>
                      <a:pt x="1" y="20"/>
                    </a:lnTo>
                    <a:lnTo>
                      <a:pt x="1" y="697"/>
                    </a:lnTo>
                    <a:lnTo>
                      <a:pt x="3988" y="734"/>
                    </a:lnTo>
                    <a:lnTo>
                      <a:pt x="4007" y="245"/>
                    </a:lnTo>
                    <a:lnTo>
                      <a:pt x="4007" y="1"/>
                    </a:lnTo>
                    <a:close/>
                  </a:path>
                </a:pathLst>
              </a:custGeom>
              <a:solidFill>
                <a:srgbClr val="0A0A0A">
                  <a:alpha val="17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9"/>
              <p:cNvSpPr/>
              <p:nvPr/>
            </p:nvSpPr>
            <p:spPr>
              <a:xfrm>
                <a:off x="6729810" y="3656754"/>
                <a:ext cx="47888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7" extrusionOk="0">
                    <a:moveTo>
                      <a:pt x="339" y="151"/>
                    </a:moveTo>
                    <a:lnTo>
                      <a:pt x="564" y="226"/>
                    </a:lnTo>
                    <a:lnTo>
                      <a:pt x="752" y="320"/>
                    </a:lnTo>
                    <a:lnTo>
                      <a:pt x="922" y="433"/>
                    </a:lnTo>
                    <a:lnTo>
                      <a:pt x="1147" y="621"/>
                    </a:lnTo>
                    <a:lnTo>
                      <a:pt x="1161" y="634"/>
                    </a:lnTo>
                    <a:lnTo>
                      <a:pt x="1053" y="602"/>
                    </a:lnTo>
                    <a:lnTo>
                      <a:pt x="865" y="564"/>
                    </a:lnTo>
                    <a:lnTo>
                      <a:pt x="658" y="489"/>
                    </a:lnTo>
                    <a:lnTo>
                      <a:pt x="470" y="414"/>
                    </a:lnTo>
                    <a:lnTo>
                      <a:pt x="245" y="282"/>
                    </a:lnTo>
                    <a:lnTo>
                      <a:pt x="151" y="226"/>
                    </a:lnTo>
                    <a:lnTo>
                      <a:pt x="151" y="207"/>
                    </a:lnTo>
                    <a:lnTo>
                      <a:pt x="151" y="169"/>
                    </a:lnTo>
                    <a:lnTo>
                      <a:pt x="188" y="151"/>
                    </a:lnTo>
                    <a:close/>
                    <a:moveTo>
                      <a:pt x="207" y="0"/>
                    </a:moveTo>
                    <a:lnTo>
                      <a:pt x="151" y="19"/>
                    </a:lnTo>
                    <a:lnTo>
                      <a:pt x="113" y="38"/>
                    </a:lnTo>
                    <a:lnTo>
                      <a:pt x="75" y="57"/>
                    </a:lnTo>
                    <a:lnTo>
                      <a:pt x="38" y="94"/>
                    </a:lnTo>
                    <a:lnTo>
                      <a:pt x="19" y="151"/>
                    </a:lnTo>
                    <a:lnTo>
                      <a:pt x="0" y="207"/>
                    </a:lnTo>
                    <a:lnTo>
                      <a:pt x="19" y="263"/>
                    </a:lnTo>
                    <a:lnTo>
                      <a:pt x="57" y="301"/>
                    </a:lnTo>
                    <a:lnTo>
                      <a:pt x="113" y="358"/>
                    </a:lnTo>
                    <a:lnTo>
                      <a:pt x="169" y="395"/>
                    </a:lnTo>
                    <a:lnTo>
                      <a:pt x="320" y="489"/>
                    </a:lnTo>
                    <a:lnTo>
                      <a:pt x="489" y="564"/>
                    </a:lnTo>
                    <a:lnTo>
                      <a:pt x="658" y="621"/>
                    </a:lnTo>
                    <a:lnTo>
                      <a:pt x="828" y="658"/>
                    </a:lnTo>
                    <a:lnTo>
                      <a:pt x="941" y="677"/>
                    </a:lnTo>
                    <a:lnTo>
                      <a:pt x="1147" y="677"/>
                    </a:lnTo>
                    <a:lnTo>
                      <a:pt x="1194" y="668"/>
                    </a:lnTo>
                    <a:lnTo>
                      <a:pt x="1194" y="668"/>
                    </a:lnTo>
                    <a:lnTo>
                      <a:pt x="1223" y="696"/>
                    </a:lnTo>
                    <a:lnTo>
                      <a:pt x="1223" y="662"/>
                    </a:lnTo>
                    <a:lnTo>
                      <a:pt x="1223" y="662"/>
                    </a:lnTo>
                    <a:lnTo>
                      <a:pt x="1242" y="658"/>
                    </a:lnTo>
                    <a:lnTo>
                      <a:pt x="1219" y="652"/>
                    </a:lnTo>
                    <a:lnTo>
                      <a:pt x="1185" y="583"/>
                    </a:lnTo>
                    <a:lnTo>
                      <a:pt x="1110" y="489"/>
                    </a:lnTo>
                    <a:lnTo>
                      <a:pt x="997" y="358"/>
                    </a:lnTo>
                    <a:lnTo>
                      <a:pt x="847" y="245"/>
                    </a:lnTo>
                    <a:lnTo>
                      <a:pt x="696" y="151"/>
                    </a:lnTo>
                    <a:lnTo>
                      <a:pt x="527" y="75"/>
                    </a:lnTo>
                    <a:lnTo>
                      <a:pt x="357" y="19"/>
                    </a:lnTo>
                    <a:lnTo>
                      <a:pt x="282" y="19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9"/>
              <p:cNvSpPr/>
              <p:nvPr/>
            </p:nvSpPr>
            <p:spPr>
              <a:xfrm>
                <a:off x="6771145" y="3634275"/>
                <a:ext cx="25409" cy="5004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298" extrusionOk="0">
                    <a:moveTo>
                      <a:pt x="433" y="0"/>
                    </a:moveTo>
                    <a:lnTo>
                      <a:pt x="339" y="19"/>
                    </a:lnTo>
                    <a:lnTo>
                      <a:pt x="282" y="75"/>
                    </a:lnTo>
                    <a:lnTo>
                      <a:pt x="207" y="132"/>
                    </a:lnTo>
                    <a:lnTo>
                      <a:pt x="170" y="207"/>
                    </a:lnTo>
                    <a:lnTo>
                      <a:pt x="113" y="320"/>
                    </a:lnTo>
                    <a:lnTo>
                      <a:pt x="57" y="451"/>
                    </a:lnTo>
                    <a:lnTo>
                      <a:pt x="19" y="677"/>
                    </a:lnTo>
                    <a:lnTo>
                      <a:pt x="0" y="903"/>
                    </a:lnTo>
                    <a:lnTo>
                      <a:pt x="38" y="1072"/>
                    </a:lnTo>
                    <a:lnTo>
                      <a:pt x="57" y="1204"/>
                    </a:lnTo>
                    <a:lnTo>
                      <a:pt x="94" y="1279"/>
                    </a:lnTo>
                    <a:lnTo>
                      <a:pt x="113" y="1298"/>
                    </a:lnTo>
                    <a:lnTo>
                      <a:pt x="113" y="1260"/>
                    </a:lnTo>
                    <a:lnTo>
                      <a:pt x="113" y="1185"/>
                    </a:lnTo>
                    <a:lnTo>
                      <a:pt x="113" y="1072"/>
                    </a:lnTo>
                    <a:lnTo>
                      <a:pt x="113" y="922"/>
                    </a:lnTo>
                    <a:lnTo>
                      <a:pt x="132" y="715"/>
                    </a:lnTo>
                    <a:lnTo>
                      <a:pt x="188" y="508"/>
                    </a:lnTo>
                    <a:lnTo>
                      <a:pt x="245" y="395"/>
                    </a:lnTo>
                    <a:lnTo>
                      <a:pt x="301" y="282"/>
                    </a:lnTo>
                    <a:lnTo>
                      <a:pt x="320" y="226"/>
                    </a:lnTo>
                    <a:lnTo>
                      <a:pt x="358" y="188"/>
                    </a:lnTo>
                    <a:lnTo>
                      <a:pt x="433" y="151"/>
                    </a:lnTo>
                    <a:lnTo>
                      <a:pt x="470" y="151"/>
                    </a:lnTo>
                    <a:lnTo>
                      <a:pt x="489" y="188"/>
                    </a:lnTo>
                    <a:lnTo>
                      <a:pt x="508" y="245"/>
                    </a:lnTo>
                    <a:lnTo>
                      <a:pt x="508" y="301"/>
                    </a:lnTo>
                    <a:lnTo>
                      <a:pt x="527" y="414"/>
                    </a:lnTo>
                    <a:lnTo>
                      <a:pt x="508" y="527"/>
                    </a:lnTo>
                    <a:lnTo>
                      <a:pt x="470" y="715"/>
                    </a:lnTo>
                    <a:lnTo>
                      <a:pt x="376" y="903"/>
                    </a:lnTo>
                    <a:lnTo>
                      <a:pt x="301" y="1035"/>
                    </a:lnTo>
                    <a:lnTo>
                      <a:pt x="207" y="1129"/>
                    </a:lnTo>
                    <a:lnTo>
                      <a:pt x="132" y="1204"/>
                    </a:lnTo>
                    <a:lnTo>
                      <a:pt x="170" y="1204"/>
                    </a:lnTo>
                    <a:lnTo>
                      <a:pt x="245" y="1166"/>
                    </a:lnTo>
                    <a:lnTo>
                      <a:pt x="339" y="1091"/>
                    </a:lnTo>
                    <a:lnTo>
                      <a:pt x="470" y="959"/>
                    </a:lnTo>
                    <a:lnTo>
                      <a:pt x="527" y="865"/>
                    </a:lnTo>
                    <a:lnTo>
                      <a:pt x="583" y="752"/>
                    </a:lnTo>
                    <a:lnTo>
                      <a:pt x="621" y="658"/>
                    </a:lnTo>
                    <a:lnTo>
                      <a:pt x="640" y="546"/>
                    </a:lnTo>
                    <a:lnTo>
                      <a:pt x="659" y="395"/>
                    </a:lnTo>
                    <a:lnTo>
                      <a:pt x="640" y="263"/>
                    </a:lnTo>
                    <a:lnTo>
                      <a:pt x="621" y="188"/>
                    </a:lnTo>
                    <a:lnTo>
                      <a:pt x="602" y="113"/>
                    </a:lnTo>
                    <a:lnTo>
                      <a:pt x="564" y="75"/>
                    </a:lnTo>
                    <a:lnTo>
                      <a:pt x="527" y="38"/>
                    </a:lnTo>
                    <a:lnTo>
                      <a:pt x="489" y="19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>
                <a:off x="6086499" y="1820406"/>
                <a:ext cx="849267" cy="1807306"/>
              </a:xfrm>
              <a:custGeom>
                <a:avLst/>
                <a:gdLst/>
                <a:ahLst/>
                <a:cxnLst/>
                <a:rect l="l" t="t" r="r" b="b"/>
                <a:pathLst>
                  <a:path w="22026" h="46873" extrusionOk="0">
                    <a:moveTo>
                      <a:pt x="10082" y="1"/>
                    </a:moveTo>
                    <a:lnTo>
                      <a:pt x="9668" y="659"/>
                    </a:lnTo>
                    <a:lnTo>
                      <a:pt x="9236" y="1374"/>
                    </a:lnTo>
                    <a:lnTo>
                      <a:pt x="8747" y="2220"/>
                    </a:lnTo>
                    <a:lnTo>
                      <a:pt x="8239" y="3161"/>
                    </a:lnTo>
                    <a:lnTo>
                      <a:pt x="7750" y="4083"/>
                    </a:lnTo>
                    <a:lnTo>
                      <a:pt x="7543" y="4515"/>
                    </a:lnTo>
                    <a:lnTo>
                      <a:pt x="7374" y="4929"/>
                    </a:lnTo>
                    <a:lnTo>
                      <a:pt x="7242" y="5305"/>
                    </a:lnTo>
                    <a:lnTo>
                      <a:pt x="7148" y="5606"/>
                    </a:lnTo>
                    <a:lnTo>
                      <a:pt x="6791" y="7393"/>
                    </a:lnTo>
                    <a:lnTo>
                      <a:pt x="6057" y="11249"/>
                    </a:lnTo>
                    <a:lnTo>
                      <a:pt x="3894" y="22741"/>
                    </a:lnTo>
                    <a:lnTo>
                      <a:pt x="19" y="43525"/>
                    </a:lnTo>
                    <a:lnTo>
                      <a:pt x="19" y="43656"/>
                    </a:lnTo>
                    <a:lnTo>
                      <a:pt x="1" y="43769"/>
                    </a:lnTo>
                    <a:lnTo>
                      <a:pt x="19" y="43995"/>
                    </a:lnTo>
                    <a:lnTo>
                      <a:pt x="95" y="44221"/>
                    </a:lnTo>
                    <a:lnTo>
                      <a:pt x="189" y="44428"/>
                    </a:lnTo>
                    <a:lnTo>
                      <a:pt x="339" y="44616"/>
                    </a:lnTo>
                    <a:lnTo>
                      <a:pt x="490" y="44766"/>
                    </a:lnTo>
                    <a:lnTo>
                      <a:pt x="697" y="44898"/>
                    </a:lnTo>
                    <a:lnTo>
                      <a:pt x="809" y="44954"/>
                    </a:lnTo>
                    <a:lnTo>
                      <a:pt x="922" y="44992"/>
                    </a:lnTo>
                    <a:lnTo>
                      <a:pt x="6001" y="46515"/>
                    </a:lnTo>
                    <a:lnTo>
                      <a:pt x="6132" y="46553"/>
                    </a:lnTo>
                    <a:lnTo>
                      <a:pt x="6245" y="46572"/>
                    </a:lnTo>
                    <a:lnTo>
                      <a:pt x="6509" y="46572"/>
                    </a:lnTo>
                    <a:lnTo>
                      <a:pt x="6621" y="46553"/>
                    </a:lnTo>
                    <a:lnTo>
                      <a:pt x="6753" y="46515"/>
                    </a:lnTo>
                    <a:lnTo>
                      <a:pt x="6866" y="46478"/>
                    </a:lnTo>
                    <a:lnTo>
                      <a:pt x="6979" y="46421"/>
                    </a:lnTo>
                    <a:lnTo>
                      <a:pt x="7073" y="46346"/>
                    </a:lnTo>
                    <a:lnTo>
                      <a:pt x="7186" y="46271"/>
                    </a:lnTo>
                    <a:lnTo>
                      <a:pt x="7280" y="46196"/>
                    </a:lnTo>
                    <a:lnTo>
                      <a:pt x="7355" y="46102"/>
                    </a:lnTo>
                    <a:lnTo>
                      <a:pt x="7430" y="46008"/>
                    </a:lnTo>
                    <a:lnTo>
                      <a:pt x="7487" y="45895"/>
                    </a:lnTo>
                    <a:lnTo>
                      <a:pt x="7543" y="45782"/>
                    </a:lnTo>
                    <a:lnTo>
                      <a:pt x="7599" y="45650"/>
                    </a:lnTo>
                    <a:lnTo>
                      <a:pt x="7618" y="45556"/>
                    </a:lnTo>
                    <a:lnTo>
                      <a:pt x="13900" y="16252"/>
                    </a:lnTo>
                    <a:lnTo>
                      <a:pt x="12057" y="45293"/>
                    </a:lnTo>
                    <a:lnTo>
                      <a:pt x="12057" y="45443"/>
                    </a:lnTo>
                    <a:lnTo>
                      <a:pt x="12076" y="45594"/>
                    </a:lnTo>
                    <a:lnTo>
                      <a:pt x="12095" y="45725"/>
                    </a:lnTo>
                    <a:lnTo>
                      <a:pt x="12132" y="45876"/>
                    </a:lnTo>
                    <a:lnTo>
                      <a:pt x="12189" y="46008"/>
                    </a:lnTo>
                    <a:lnTo>
                      <a:pt x="12264" y="46139"/>
                    </a:lnTo>
                    <a:lnTo>
                      <a:pt x="12339" y="46252"/>
                    </a:lnTo>
                    <a:lnTo>
                      <a:pt x="12433" y="46365"/>
                    </a:lnTo>
                    <a:lnTo>
                      <a:pt x="12527" y="46459"/>
                    </a:lnTo>
                    <a:lnTo>
                      <a:pt x="12640" y="46553"/>
                    </a:lnTo>
                    <a:lnTo>
                      <a:pt x="12753" y="46647"/>
                    </a:lnTo>
                    <a:lnTo>
                      <a:pt x="12885" y="46722"/>
                    </a:lnTo>
                    <a:lnTo>
                      <a:pt x="13016" y="46779"/>
                    </a:lnTo>
                    <a:lnTo>
                      <a:pt x="13148" y="46816"/>
                    </a:lnTo>
                    <a:lnTo>
                      <a:pt x="13299" y="46854"/>
                    </a:lnTo>
                    <a:lnTo>
                      <a:pt x="13449" y="46873"/>
                    </a:lnTo>
                    <a:lnTo>
                      <a:pt x="13599" y="46873"/>
                    </a:lnTo>
                    <a:lnTo>
                      <a:pt x="18565" y="46722"/>
                    </a:lnTo>
                    <a:lnTo>
                      <a:pt x="18715" y="46704"/>
                    </a:lnTo>
                    <a:lnTo>
                      <a:pt x="18847" y="46685"/>
                    </a:lnTo>
                    <a:lnTo>
                      <a:pt x="18979" y="46647"/>
                    </a:lnTo>
                    <a:lnTo>
                      <a:pt x="19110" y="46591"/>
                    </a:lnTo>
                    <a:lnTo>
                      <a:pt x="19223" y="46534"/>
                    </a:lnTo>
                    <a:lnTo>
                      <a:pt x="19336" y="46459"/>
                    </a:lnTo>
                    <a:lnTo>
                      <a:pt x="19449" y="46384"/>
                    </a:lnTo>
                    <a:lnTo>
                      <a:pt x="19543" y="46290"/>
                    </a:lnTo>
                    <a:lnTo>
                      <a:pt x="19637" y="46196"/>
                    </a:lnTo>
                    <a:lnTo>
                      <a:pt x="19712" y="46083"/>
                    </a:lnTo>
                    <a:lnTo>
                      <a:pt x="19788" y="45970"/>
                    </a:lnTo>
                    <a:lnTo>
                      <a:pt x="19863" y="45857"/>
                    </a:lnTo>
                    <a:lnTo>
                      <a:pt x="19900" y="45725"/>
                    </a:lnTo>
                    <a:lnTo>
                      <a:pt x="19938" y="45594"/>
                    </a:lnTo>
                    <a:lnTo>
                      <a:pt x="19976" y="45462"/>
                    </a:lnTo>
                    <a:lnTo>
                      <a:pt x="19994" y="45330"/>
                    </a:lnTo>
                    <a:lnTo>
                      <a:pt x="20540" y="36302"/>
                    </a:lnTo>
                    <a:lnTo>
                      <a:pt x="20916" y="29926"/>
                    </a:lnTo>
                    <a:lnTo>
                      <a:pt x="21292" y="23174"/>
                    </a:lnTo>
                    <a:lnTo>
                      <a:pt x="21631" y="16703"/>
                    </a:lnTo>
                    <a:lnTo>
                      <a:pt x="21781" y="13788"/>
                    </a:lnTo>
                    <a:lnTo>
                      <a:pt x="21894" y="11173"/>
                    </a:lnTo>
                    <a:lnTo>
                      <a:pt x="21969" y="8954"/>
                    </a:lnTo>
                    <a:lnTo>
                      <a:pt x="22026" y="7224"/>
                    </a:lnTo>
                    <a:lnTo>
                      <a:pt x="22026" y="6565"/>
                    </a:lnTo>
                    <a:lnTo>
                      <a:pt x="22026" y="6039"/>
                    </a:lnTo>
                    <a:lnTo>
                      <a:pt x="22007" y="5700"/>
                    </a:lnTo>
                    <a:lnTo>
                      <a:pt x="21969" y="5512"/>
                    </a:lnTo>
                    <a:lnTo>
                      <a:pt x="21781" y="4967"/>
                    </a:lnTo>
                    <a:lnTo>
                      <a:pt x="21537" y="4252"/>
                    </a:lnTo>
                    <a:lnTo>
                      <a:pt x="21010" y="2578"/>
                    </a:lnTo>
                    <a:lnTo>
                      <a:pt x="20389" y="490"/>
                    </a:lnTo>
                    <a:lnTo>
                      <a:pt x="100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9"/>
              <p:cNvSpPr/>
              <p:nvPr/>
            </p:nvSpPr>
            <p:spPr>
              <a:xfrm>
                <a:off x="6102462" y="3436277"/>
                <a:ext cx="294464" cy="85598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2220" extrusionOk="0">
                    <a:moveTo>
                      <a:pt x="0" y="0"/>
                    </a:moveTo>
                    <a:lnTo>
                      <a:pt x="132" y="75"/>
                    </a:lnTo>
                    <a:lnTo>
                      <a:pt x="283" y="132"/>
                    </a:lnTo>
                    <a:lnTo>
                      <a:pt x="1073" y="452"/>
                    </a:lnTo>
                    <a:lnTo>
                      <a:pt x="1618" y="659"/>
                    </a:lnTo>
                    <a:lnTo>
                      <a:pt x="2258" y="884"/>
                    </a:lnTo>
                    <a:lnTo>
                      <a:pt x="2972" y="1110"/>
                    </a:lnTo>
                    <a:lnTo>
                      <a:pt x="3743" y="1354"/>
                    </a:lnTo>
                    <a:lnTo>
                      <a:pt x="4515" y="1561"/>
                    </a:lnTo>
                    <a:lnTo>
                      <a:pt x="5248" y="1749"/>
                    </a:lnTo>
                    <a:lnTo>
                      <a:pt x="5906" y="1900"/>
                    </a:lnTo>
                    <a:lnTo>
                      <a:pt x="6471" y="2032"/>
                    </a:lnTo>
                    <a:lnTo>
                      <a:pt x="7317" y="2182"/>
                    </a:lnTo>
                    <a:lnTo>
                      <a:pt x="7468" y="2201"/>
                    </a:lnTo>
                    <a:lnTo>
                      <a:pt x="7637" y="2220"/>
                    </a:lnTo>
                    <a:lnTo>
                      <a:pt x="7637" y="2220"/>
                    </a:lnTo>
                    <a:lnTo>
                      <a:pt x="7468" y="2163"/>
                    </a:lnTo>
                    <a:lnTo>
                      <a:pt x="7317" y="2144"/>
                    </a:lnTo>
                    <a:lnTo>
                      <a:pt x="6490" y="1938"/>
                    </a:lnTo>
                    <a:lnTo>
                      <a:pt x="5267" y="1637"/>
                    </a:lnTo>
                    <a:lnTo>
                      <a:pt x="4552" y="1449"/>
                    </a:lnTo>
                    <a:lnTo>
                      <a:pt x="3781" y="1223"/>
                    </a:lnTo>
                    <a:lnTo>
                      <a:pt x="3010" y="997"/>
                    </a:lnTo>
                    <a:lnTo>
                      <a:pt x="2295" y="771"/>
                    </a:lnTo>
                    <a:lnTo>
                      <a:pt x="1091" y="376"/>
                    </a:lnTo>
                    <a:lnTo>
                      <a:pt x="301" y="94"/>
                    </a:lnTo>
                    <a:lnTo>
                      <a:pt x="151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9"/>
              <p:cNvSpPr/>
              <p:nvPr/>
            </p:nvSpPr>
            <p:spPr>
              <a:xfrm>
                <a:off x="6139440" y="3404350"/>
                <a:ext cx="14536" cy="4572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186" extrusionOk="0">
                    <a:moveTo>
                      <a:pt x="95" y="1"/>
                    </a:moveTo>
                    <a:lnTo>
                      <a:pt x="38" y="151"/>
                    </a:lnTo>
                    <a:lnTo>
                      <a:pt x="1" y="320"/>
                    </a:lnTo>
                    <a:lnTo>
                      <a:pt x="20" y="471"/>
                    </a:lnTo>
                    <a:lnTo>
                      <a:pt x="38" y="640"/>
                    </a:lnTo>
                    <a:lnTo>
                      <a:pt x="95" y="791"/>
                    </a:lnTo>
                    <a:lnTo>
                      <a:pt x="151" y="941"/>
                    </a:lnTo>
                    <a:lnTo>
                      <a:pt x="245" y="1073"/>
                    </a:lnTo>
                    <a:lnTo>
                      <a:pt x="377" y="1186"/>
                    </a:lnTo>
                    <a:lnTo>
                      <a:pt x="377" y="1167"/>
                    </a:lnTo>
                    <a:lnTo>
                      <a:pt x="358" y="1148"/>
                    </a:lnTo>
                    <a:lnTo>
                      <a:pt x="302" y="1016"/>
                    </a:lnTo>
                    <a:lnTo>
                      <a:pt x="226" y="828"/>
                    </a:lnTo>
                    <a:lnTo>
                      <a:pt x="170" y="603"/>
                    </a:lnTo>
                    <a:lnTo>
                      <a:pt x="132" y="377"/>
                    </a:lnTo>
                    <a:lnTo>
                      <a:pt x="114" y="189"/>
                    </a:lnTo>
                    <a:lnTo>
                      <a:pt x="114" y="38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9"/>
              <p:cNvSpPr/>
              <p:nvPr/>
            </p:nvSpPr>
            <p:spPr>
              <a:xfrm>
                <a:off x="6164850" y="3408707"/>
                <a:ext cx="13804" cy="4357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130" extrusionOk="0">
                    <a:moveTo>
                      <a:pt x="339" y="0"/>
                    </a:moveTo>
                    <a:lnTo>
                      <a:pt x="226" y="283"/>
                    </a:lnTo>
                    <a:lnTo>
                      <a:pt x="169" y="565"/>
                    </a:lnTo>
                    <a:lnTo>
                      <a:pt x="56" y="847"/>
                    </a:lnTo>
                    <a:lnTo>
                      <a:pt x="0" y="1129"/>
                    </a:lnTo>
                    <a:lnTo>
                      <a:pt x="0" y="1129"/>
                    </a:lnTo>
                    <a:lnTo>
                      <a:pt x="94" y="1016"/>
                    </a:lnTo>
                    <a:lnTo>
                      <a:pt x="169" y="885"/>
                    </a:lnTo>
                    <a:lnTo>
                      <a:pt x="226" y="753"/>
                    </a:lnTo>
                    <a:lnTo>
                      <a:pt x="282" y="602"/>
                    </a:lnTo>
                    <a:lnTo>
                      <a:pt x="320" y="452"/>
                    </a:lnTo>
                    <a:lnTo>
                      <a:pt x="357" y="301"/>
                    </a:lnTo>
                    <a:lnTo>
                      <a:pt x="357" y="151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9"/>
              <p:cNvSpPr/>
              <p:nvPr/>
            </p:nvSpPr>
            <p:spPr>
              <a:xfrm>
                <a:off x="6792892" y="3467471"/>
                <a:ext cx="7287" cy="4206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091" extrusionOk="0">
                    <a:moveTo>
                      <a:pt x="0" y="0"/>
                    </a:moveTo>
                    <a:lnTo>
                      <a:pt x="0" y="282"/>
                    </a:lnTo>
                    <a:lnTo>
                      <a:pt x="19" y="564"/>
                    </a:lnTo>
                    <a:lnTo>
                      <a:pt x="76" y="828"/>
                    </a:lnTo>
                    <a:lnTo>
                      <a:pt x="170" y="1091"/>
                    </a:lnTo>
                    <a:lnTo>
                      <a:pt x="189" y="940"/>
                    </a:lnTo>
                    <a:lnTo>
                      <a:pt x="189" y="809"/>
                    </a:lnTo>
                    <a:lnTo>
                      <a:pt x="170" y="677"/>
                    </a:lnTo>
                    <a:lnTo>
                      <a:pt x="132" y="527"/>
                    </a:lnTo>
                    <a:lnTo>
                      <a:pt x="132" y="395"/>
                    </a:lnTo>
                    <a:lnTo>
                      <a:pt x="95" y="263"/>
                    </a:lnTo>
                    <a:lnTo>
                      <a:pt x="57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9"/>
              <p:cNvSpPr/>
              <p:nvPr/>
            </p:nvSpPr>
            <p:spPr>
              <a:xfrm>
                <a:off x="6813212" y="3456559"/>
                <a:ext cx="5090" cy="4357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30" extrusionOk="0">
                    <a:moveTo>
                      <a:pt x="75" y="1"/>
                    </a:moveTo>
                    <a:lnTo>
                      <a:pt x="38" y="151"/>
                    </a:lnTo>
                    <a:lnTo>
                      <a:pt x="19" y="283"/>
                    </a:lnTo>
                    <a:lnTo>
                      <a:pt x="0" y="415"/>
                    </a:lnTo>
                    <a:lnTo>
                      <a:pt x="0" y="565"/>
                    </a:lnTo>
                    <a:lnTo>
                      <a:pt x="0" y="716"/>
                    </a:lnTo>
                    <a:lnTo>
                      <a:pt x="0" y="847"/>
                    </a:lnTo>
                    <a:lnTo>
                      <a:pt x="19" y="998"/>
                    </a:lnTo>
                    <a:lnTo>
                      <a:pt x="57" y="1129"/>
                    </a:lnTo>
                    <a:lnTo>
                      <a:pt x="113" y="847"/>
                    </a:lnTo>
                    <a:lnTo>
                      <a:pt x="132" y="565"/>
                    </a:lnTo>
                    <a:lnTo>
                      <a:pt x="113" y="283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9"/>
              <p:cNvSpPr/>
              <p:nvPr/>
            </p:nvSpPr>
            <p:spPr>
              <a:xfrm>
                <a:off x="6622463" y="1874812"/>
                <a:ext cx="85598" cy="5990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5537" extrusionOk="0">
                    <a:moveTo>
                      <a:pt x="2220" y="1"/>
                    </a:moveTo>
                    <a:lnTo>
                      <a:pt x="2201" y="170"/>
                    </a:lnTo>
                    <a:lnTo>
                      <a:pt x="2163" y="621"/>
                    </a:lnTo>
                    <a:lnTo>
                      <a:pt x="2013" y="2295"/>
                    </a:lnTo>
                    <a:lnTo>
                      <a:pt x="1919" y="3462"/>
                    </a:lnTo>
                    <a:lnTo>
                      <a:pt x="1768" y="4778"/>
                    </a:lnTo>
                    <a:lnTo>
                      <a:pt x="1599" y="6245"/>
                    </a:lnTo>
                    <a:lnTo>
                      <a:pt x="1373" y="7806"/>
                    </a:lnTo>
                    <a:lnTo>
                      <a:pt x="1129" y="9367"/>
                    </a:lnTo>
                    <a:lnTo>
                      <a:pt x="884" y="10816"/>
                    </a:lnTo>
                    <a:lnTo>
                      <a:pt x="659" y="12132"/>
                    </a:lnTo>
                    <a:lnTo>
                      <a:pt x="433" y="13280"/>
                    </a:lnTo>
                    <a:lnTo>
                      <a:pt x="113" y="14916"/>
                    </a:lnTo>
                    <a:lnTo>
                      <a:pt x="38" y="15368"/>
                    </a:lnTo>
                    <a:lnTo>
                      <a:pt x="0" y="15537"/>
                    </a:lnTo>
                    <a:lnTo>
                      <a:pt x="57" y="15386"/>
                    </a:lnTo>
                    <a:lnTo>
                      <a:pt x="151" y="14935"/>
                    </a:lnTo>
                    <a:lnTo>
                      <a:pt x="508" y="13280"/>
                    </a:lnTo>
                    <a:lnTo>
                      <a:pt x="753" y="12151"/>
                    </a:lnTo>
                    <a:lnTo>
                      <a:pt x="997" y="10835"/>
                    </a:lnTo>
                    <a:lnTo>
                      <a:pt x="1242" y="9386"/>
                    </a:lnTo>
                    <a:lnTo>
                      <a:pt x="1486" y="7825"/>
                    </a:lnTo>
                    <a:lnTo>
                      <a:pt x="1712" y="6245"/>
                    </a:lnTo>
                    <a:lnTo>
                      <a:pt x="1881" y="4778"/>
                    </a:lnTo>
                    <a:lnTo>
                      <a:pt x="2013" y="3462"/>
                    </a:lnTo>
                    <a:lnTo>
                      <a:pt x="2107" y="2295"/>
                    </a:lnTo>
                    <a:lnTo>
                      <a:pt x="2163" y="1336"/>
                    </a:lnTo>
                    <a:lnTo>
                      <a:pt x="2201" y="621"/>
                    </a:lnTo>
                    <a:lnTo>
                      <a:pt x="2220" y="377"/>
                    </a:lnTo>
                    <a:lnTo>
                      <a:pt x="2220" y="170"/>
                    </a:lnTo>
                    <a:lnTo>
                      <a:pt x="22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9"/>
              <p:cNvSpPr/>
              <p:nvPr/>
            </p:nvSpPr>
            <p:spPr>
              <a:xfrm>
                <a:off x="6451302" y="1863206"/>
                <a:ext cx="432268" cy="14536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377" extrusionOk="0">
                    <a:moveTo>
                      <a:pt x="1" y="1"/>
                    </a:moveTo>
                    <a:lnTo>
                      <a:pt x="113" y="20"/>
                    </a:lnTo>
                    <a:lnTo>
                      <a:pt x="452" y="38"/>
                    </a:lnTo>
                    <a:lnTo>
                      <a:pt x="1637" y="151"/>
                    </a:lnTo>
                    <a:lnTo>
                      <a:pt x="3424" y="245"/>
                    </a:lnTo>
                    <a:lnTo>
                      <a:pt x="4477" y="302"/>
                    </a:lnTo>
                    <a:lnTo>
                      <a:pt x="5606" y="339"/>
                    </a:lnTo>
                    <a:lnTo>
                      <a:pt x="6734" y="358"/>
                    </a:lnTo>
                    <a:lnTo>
                      <a:pt x="7787" y="377"/>
                    </a:lnTo>
                    <a:lnTo>
                      <a:pt x="9555" y="358"/>
                    </a:lnTo>
                    <a:lnTo>
                      <a:pt x="10759" y="339"/>
                    </a:lnTo>
                    <a:lnTo>
                      <a:pt x="11098" y="320"/>
                    </a:lnTo>
                    <a:lnTo>
                      <a:pt x="11211" y="302"/>
                    </a:lnTo>
                    <a:lnTo>
                      <a:pt x="11098" y="283"/>
                    </a:lnTo>
                    <a:lnTo>
                      <a:pt x="9555" y="283"/>
                    </a:lnTo>
                    <a:lnTo>
                      <a:pt x="7787" y="264"/>
                    </a:lnTo>
                    <a:lnTo>
                      <a:pt x="5606" y="226"/>
                    </a:lnTo>
                    <a:lnTo>
                      <a:pt x="3424" y="151"/>
                    </a:lnTo>
                    <a:lnTo>
                      <a:pt x="1656" y="5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9"/>
              <p:cNvSpPr/>
              <p:nvPr/>
            </p:nvSpPr>
            <p:spPr>
              <a:xfrm>
                <a:off x="6673245" y="1873385"/>
                <a:ext cx="68208" cy="35318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9160" extrusionOk="0">
                    <a:moveTo>
                      <a:pt x="1768" y="0"/>
                    </a:moveTo>
                    <a:lnTo>
                      <a:pt x="1730" y="188"/>
                    </a:lnTo>
                    <a:lnTo>
                      <a:pt x="1730" y="376"/>
                    </a:lnTo>
                    <a:lnTo>
                      <a:pt x="1655" y="1411"/>
                    </a:lnTo>
                    <a:lnTo>
                      <a:pt x="1467" y="4853"/>
                    </a:lnTo>
                    <a:lnTo>
                      <a:pt x="1411" y="5831"/>
                    </a:lnTo>
                    <a:lnTo>
                      <a:pt x="1373" y="6752"/>
                    </a:lnTo>
                    <a:lnTo>
                      <a:pt x="1335" y="7129"/>
                    </a:lnTo>
                    <a:lnTo>
                      <a:pt x="1260" y="7505"/>
                    </a:lnTo>
                    <a:lnTo>
                      <a:pt x="1147" y="7881"/>
                    </a:lnTo>
                    <a:lnTo>
                      <a:pt x="997" y="8220"/>
                    </a:lnTo>
                    <a:lnTo>
                      <a:pt x="865" y="8445"/>
                    </a:lnTo>
                    <a:lnTo>
                      <a:pt x="715" y="8652"/>
                    </a:lnTo>
                    <a:lnTo>
                      <a:pt x="527" y="8840"/>
                    </a:lnTo>
                    <a:lnTo>
                      <a:pt x="320" y="8991"/>
                    </a:lnTo>
                    <a:lnTo>
                      <a:pt x="188" y="9066"/>
                    </a:lnTo>
                    <a:lnTo>
                      <a:pt x="75" y="9122"/>
                    </a:lnTo>
                    <a:lnTo>
                      <a:pt x="0" y="9160"/>
                    </a:lnTo>
                    <a:lnTo>
                      <a:pt x="0" y="9160"/>
                    </a:lnTo>
                    <a:lnTo>
                      <a:pt x="94" y="9141"/>
                    </a:lnTo>
                    <a:lnTo>
                      <a:pt x="226" y="9104"/>
                    </a:lnTo>
                    <a:lnTo>
                      <a:pt x="357" y="9028"/>
                    </a:lnTo>
                    <a:lnTo>
                      <a:pt x="564" y="8878"/>
                    </a:lnTo>
                    <a:lnTo>
                      <a:pt x="771" y="8690"/>
                    </a:lnTo>
                    <a:lnTo>
                      <a:pt x="940" y="8502"/>
                    </a:lnTo>
                    <a:lnTo>
                      <a:pt x="1072" y="8276"/>
                    </a:lnTo>
                    <a:lnTo>
                      <a:pt x="1241" y="7919"/>
                    </a:lnTo>
                    <a:lnTo>
                      <a:pt x="1354" y="7542"/>
                    </a:lnTo>
                    <a:lnTo>
                      <a:pt x="1429" y="7147"/>
                    </a:lnTo>
                    <a:lnTo>
                      <a:pt x="1467" y="6771"/>
                    </a:lnTo>
                    <a:lnTo>
                      <a:pt x="1524" y="5850"/>
                    </a:lnTo>
                    <a:lnTo>
                      <a:pt x="1580" y="4872"/>
                    </a:lnTo>
                    <a:lnTo>
                      <a:pt x="1674" y="2972"/>
                    </a:lnTo>
                    <a:lnTo>
                      <a:pt x="1730" y="1411"/>
                    </a:lnTo>
                    <a:lnTo>
                      <a:pt x="1749" y="846"/>
                    </a:lnTo>
                    <a:lnTo>
                      <a:pt x="1768" y="376"/>
                    </a:lnTo>
                    <a:lnTo>
                      <a:pt x="1768" y="188"/>
                    </a:lnTo>
                    <a:lnTo>
                      <a:pt x="17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9"/>
              <p:cNvSpPr/>
              <p:nvPr/>
            </p:nvSpPr>
            <p:spPr>
              <a:xfrm>
                <a:off x="6349044" y="1969820"/>
                <a:ext cx="168998" cy="158124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101" extrusionOk="0">
                    <a:moveTo>
                      <a:pt x="4383" y="1"/>
                    </a:moveTo>
                    <a:lnTo>
                      <a:pt x="4289" y="471"/>
                    </a:lnTo>
                    <a:lnTo>
                      <a:pt x="4176" y="941"/>
                    </a:lnTo>
                    <a:lnTo>
                      <a:pt x="4082" y="1204"/>
                    </a:lnTo>
                    <a:lnTo>
                      <a:pt x="3969" y="1487"/>
                    </a:lnTo>
                    <a:lnTo>
                      <a:pt x="3837" y="1750"/>
                    </a:lnTo>
                    <a:lnTo>
                      <a:pt x="3687" y="1994"/>
                    </a:lnTo>
                    <a:lnTo>
                      <a:pt x="3537" y="2239"/>
                    </a:lnTo>
                    <a:lnTo>
                      <a:pt x="3367" y="2465"/>
                    </a:lnTo>
                    <a:lnTo>
                      <a:pt x="3179" y="2671"/>
                    </a:lnTo>
                    <a:lnTo>
                      <a:pt x="2972" y="2878"/>
                    </a:lnTo>
                    <a:lnTo>
                      <a:pt x="2747" y="3066"/>
                    </a:lnTo>
                    <a:lnTo>
                      <a:pt x="2521" y="3236"/>
                    </a:lnTo>
                    <a:lnTo>
                      <a:pt x="2295" y="3405"/>
                    </a:lnTo>
                    <a:lnTo>
                      <a:pt x="2032" y="3537"/>
                    </a:lnTo>
                    <a:lnTo>
                      <a:pt x="1787" y="3668"/>
                    </a:lnTo>
                    <a:lnTo>
                      <a:pt x="1505" y="3781"/>
                    </a:lnTo>
                    <a:lnTo>
                      <a:pt x="1242" y="3875"/>
                    </a:lnTo>
                    <a:lnTo>
                      <a:pt x="941" y="3951"/>
                    </a:lnTo>
                    <a:lnTo>
                      <a:pt x="471" y="4026"/>
                    </a:lnTo>
                    <a:lnTo>
                      <a:pt x="0" y="4082"/>
                    </a:lnTo>
                    <a:lnTo>
                      <a:pt x="132" y="4101"/>
                    </a:lnTo>
                    <a:lnTo>
                      <a:pt x="264" y="4101"/>
                    </a:lnTo>
                    <a:lnTo>
                      <a:pt x="621" y="4082"/>
                    </a:lnTo>
                    <a:lnTo>
                      <a:pt x="960" y="4026"/>
                    </a:lnTo>
                    <a:lnTo>
                      <a:pt x="1261" y="3951"/>
                    </a:lnTo>
                    <a:lnTo>
                      <a:pt x="1543" y="3875"/>
                    </a:lnTo>
                    <a:lnTo>
                      <a:pt x="1825" y="3762"/>
                    </a:lnTo>
                    <a:lnTo>
                      <a:pt x="2088" y="3631"/>
                    </a:lnTo>
                    <a:lnTo>
                      <a:pt x="2352" y="3499"/>
                    </a:lnTo>
                    <a:lnTo>
                      <a:pt x="2596" y="3330"/>
                    </a:lnTo>
                    <a:lnTo>
                      <a:pt x="2822" y="3161"/>
                    </a:lnTo>
                    <a:lnTo>
                      <a:pt x="3048" y="2954"/>
                    </a:lnTo>
                    <a:lnTo>
                      <a:pt x="3254" y="2747"/>
                    </a:lnTo>
                    <a:lnTo>
                      <a:pt x="3442" y="2540"/>
                    </a:lnTo>
                    <a:lnTo>
                      <a:pt x="3631" y="2295"/>
                    </a:lnTo>
                    <a:lnTo>
                      <a:pt x="3781" y="2051"/>
                    </a:lnTo>
                    <a:lnTo>
                      <a:pt x="3932" y="1787"/>
                    </a:lnTo>
                    <a:lnTo>
                      <a:pt x="4063" y="1524"/>
                    </a:lnTo>
                    <a:lnTo>
                      <a:pt x="4157" y="1242"/>
                    </a:lnTo>
                    <a:lnTo>
                      <a:pt x="4251" y="960"/>
                    </a:lnTo>
                    <a:lnTo>
                      <a:pt x="4327" y="603"/>
                    </a:lnTo>
                    <a:lnTo>
                      <a:pt x="4383" y="264"/>
                    </a:lnTo>
                    <a:lnTo>
                      <a:pt x="4383" y="132"/>
                    </a:lnTo>
                    <a:lnTo>
                      <a:pt x="4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9"/>
              <p:cNvSpPr/>
              <p:nvPr/>
            </p:nvSpPr>
            <p:spPr>
              <a:xfrm>
                <a:off x="6829870" y="1999548"/>
                <a:ext cx="103026" cy="134219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3481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1" y="189"/>
                    </a:lnTo>
                    <a:lnTo>
                      <a:pt x="38" y="433"/>
                    </a:lnTo>
                    <a:lnTo>
                      <a:pt x="76" y="678"/>
                    </a:lnTo>
                    <a:lnTo>
                      <a:pt x="189" y="1035"/>
                    </a:lnTo>
                    <a:lnTo>
                      <a:pt x="320" y="1374"/>
                    </a:lnTo>
                    <a:lnTo>
                      <a:pt x="433" y="1581"/>
                    </a:lnTo>
                    <a:lnTo>
                      <a:pt x="546" y="1788"/>
                    </a:lnTo>
                    <a:lnTo>
                      <a:pt x="659" y="1976"/>
                    </a:lnTo>
                    <a:lnTo>
                      <a:pt x="791" y="2164"/>
                    </a:lnTo>
                    <a:lnTo>
                      <a:pt x="941" y="2333"/>
                    </a:lnTo>
                    <a:lnTo>
                      <a:pt x="1092" y="2502"/>
                    </a:lnTo>
                    <a:lnTo>
                      <a:pt x="1261" y="2672"/>
                    </a:lnTo>
                    <a:lnTo>
                      <a:pt x="1430" y="2822"/>
                    </a:lnTo>
                    <a:lnTo>
                      <a:pt x="1731" y="3029"/>
                    </a:lnTo>
                    <a:lnTo>
                      <a:pt x="2051" y="3236"/>
                    </a:lnTo>
                    <a:lnTo>
                      <a:pt x="2258" y="3330"/>
                    </a:lnTo>
                    <a:lnTo>
                      <a:pt x="2502" y="3424"/>
                    </a:lnTo>
                    <a:lnTo>
                      <a:pt x="2634" y="3462"/>
                    </a:lnTo>
                    <a:lnTo>
                      <a:pt x="2672" y="3480"/>
                    </a:lnTo>
                    <a:lnTo>
                      <a:pt x="2672" y="3480"/>
                    </a:lnTo>
                    <a:lnTo>
                      <a:pt x="2634" y="3443"/>
                    </a:lnTo>
                    <a:lnTo>
                      <a:pt x="2521" y="3386"/>
                    </a:lnTo>
                    <a:lnTo>
                      <a:pt x="2333" y="3292"/>
                    </a:lnTo>
                    <a:lnTo>
                      <a:pt x="2089" y="3161"/>
                    </a:lnTo>
                    <a:lnTo>
                      <a:pt x="1788" y="2954"/>
                    </a:lnTo>
                    <a:lnTo>
                      <a:pt x="1487" y="2728"/>
                    </a:lnTo>
                    <a:lnTo>
                      <a:pt x="1167" y="2427"/>
                    </a:lnTo>
                    <a:lnTo>
                      <a:pt x="885" y="2089"/>
                    </a:lnTo>
                    <a:lnTo>
                      <a:pt x="640" y="1731"/>
                    </a:lnTo>
                    <a:lnTo>
                      <a:pt x="415" y="1336"/>
                    </a:lnTo>
                    <a:lnTo>
                      <a:pt x="283" y="998"/>
                    </a:lnTo>
                    <a:lnTo>
                      <a:pt x="170" y="659"/>
                    </a:lnTo>
                    <a:lnTo>
                      <a:pt x="95" y="396"/>
                    </a:lnTo>
                    <a:lnTo>
                      <a:pt x="57" y="189"/>
                    </a:lnTo>
                    <a:lnTo>
                      <a:pt x="20" y="5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9"/>
              <p:cNvSpPr/>
              <p:nvPr/>
            </p:nvSpPr>
            <p:spPr>
              <a:xfrm>
                <a:off x="6278714" y="1998122"/>
                <a:ext cx="306069" cy="1486006"/>
              </a:xfrm>
              <a:custGeom>
                <a:avLst/>
                <a:gdLst/>
                <a:ahLst/>
                <a:cxnLst/>
                <a:rect l="l" t="t" r="r" b="b"/>
                <a:pathLst>
                  <a:path w="7938" h="38540" extrusionOk="0">
                    <a:moveTo>
                      <a:pt x="7937" y="0"/>
                    </a:moveTo>
                    <a:lnTo>
                      <a:pt x="7900" y="113"/>
                    </a:lnTo>
                    <a:lnTo>
                      <a:pt x="7862" y="395"/>
                    </a:lnTo>
                    <a:lnTo>
                      <a:pt x="7674" y="1524"/>
                    </a:lnTo>
                    <a:lnTo>
                      <a:pt x="7411" y="3329"/>
                    </a:lnTo>
                    <a:lnTo>
                      <a:pt x="7016" y="5699"/>
                    </a:lnTo>
                    <a:lnTo>
                      <a:pt x="6545" y="8558"/>
                    </a:lnTo>
                    <a:lnTo>
                      <a:pt x="5944" y="11850"/>
                    </a:lnTo>
                    <a:lnTo>
                      <a:pt x="5266" y="15480"/>
                    </a:lnTo>
                    <a:lnTo>
                      <a:pt x="4890" y="17398"/>
                    </a:lnTo>
                    <a:lnTo>
                      <a:pt x="4495" y="19373"/>
                    </a:lnTo>
                    <a:lnTo>
                      <a:pt x="4082" y="21348"/>
                    </a:lnTo>
                    <a:lnTo>
                      <a:pt x="3668" y="23248"/>
                    </a:lnTo>
                    <a:lnTo>
                      <a:pt x="2859" y="26859"/>
                    </a:lnTo>
                    <a:lnTo>
                      <a:pt x="2088" y="30113"/>
                    </a:lnTo>
                    <a:lnTo>
                      <a:pt x="1411" y="32953"/>
                    </a:lnTo>
                    <a:lnTo>
                      <a:pt x="828" y="35267"/>
                    </a:lnTo>
                    <a:lnTo>
                      <a:pt x="376" y="37035"/>
                    </a:lnTo>
                    <a:lnTo>
                      <a:pt x="94" y="38145"/>
                    </a:lnTo>
                    <a:lnTo>
                      <a:pt x="19" y="38427"/>
                    </a:lnTo>
                    <a:lnTo>
                      <a:pt x="0" y="38540"/>
                    </a:lnTo>
                    <a:lnTo>
                      <a:pt x="19" y="38446"/>
                    </a:lnTo>
                    <a:lnTo>
                      <a:pt x="113" y="38145"/>
                    </a:lnTo>
                    <a:lnTo>
                      <a:pt x="245" y="37674"/>
                    </a:lnTo>
                    <a:lnTo>
                      <a:pt x="414" y="37054"/>
                    </a:lnTo>
                    <a:lnTo>
                      <a:pt x="884" y="35286"/>
                    </a:lnTo>
                    <a:lnTo>
                      <a:pt x="1486" y="32972"/>
                    </a:lnTo>
                    <a:lnTo>
                      <a:pt x="2201" y="30132"/>
                    </a:lnTo>
                    <a:lnTo>
                      <a:pt x="2972" y="26878"/>
                    </a:lnTo>
                    <a:lnTo>
                      <a:pt x="3386" y="25110"/>
                    </a:lnTo>
                    <a:lnTo>
                      <a:pt x="3799" y="23267"/>
                    </a:lnTo>
                    <a:lnTo>
                      <a:pt x="4213" y="21367"/>
                    </a:lnTo>
                    <a:lnTo>
                      <a:pt x="4627" y="19392"/>
                    </a:lnTo>
                    <a:lnTo>
                      <a:pt x="5022" y="17417"/>
                    </a:lnTo>
                    <a:lnTo>
                      <a:pt x="5398" y="15499"/>
                    </a:lnTo>
                    <a:lnTo>
                      <a:pt x="6075" y="11869"/>
                    </a:lnTo>
                    <a:lnTo>
                      <a:pt x="6640" y="8577"/>
                    </a:lnTo>
                    <a:lnTo>
                      <a:pt x="7110" y="5699"/>
                    </a:lnTo>
                    <a:lnTo>
                      <a:pt x="7486" y="3329"/>
                    </a:lnTo>
                    <a:lnTo>
                      <a:pt x="7730" y="1524"/>
                    </a:lnTo>
                    <a:lnTo>
                      <a:pt x="7900" y="395"/>
                    </a:lnTo>
                    <a:lnTo>
                      <a:pt x="7919" y="226"/>
                    </a:lnTo>
                    <a:lnTo>
                      <a:pt x="7937" y="94"/>
                    </a:lnTo>
                    <a:lnTo>
                      <a:pt x="79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9"/>
              <p:cNvSpPr/>
              <p:nvPr/>
            </p:nvSpPr>
            <p:spPr>
              <a:xfrm>
                <a:off x="6744308" y="2098181"/>
                <a:ext cx="79081" cy="1422232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36886" extrusionOk="0">
                    <a:moveTo>
                      <a:pt x="1637" y="1"/>
                    </a:moveTo>
                    <a:lnTo>
                      <a:pt x="1655" y="283"/>
                    </a:lnTo>
                    <a:lnTo>
                      <a:pt x="1731" y="1355"/>
                    </a:lnTo>
                    <a:lnTo>
                      <a:pt x="1844" y="3067"/>
                    </a:lnTo>
                    <a:lnTo>
                      <a:pt x="1881" y="4139"/>
                    </a:lnTo>
                    <a:lnTo>
                      <a:pt x="1919" y="5324"/>
                    </a:lnTo>
                    <a:lnTo>
                      <a:pt x="1938" y="6640"/>
                    </a:lnTo>
                    <a:lnTo>
                      <a:pt x="1956" y="8070"/>
                    </a:lnTo>
                    <a:lnTo>
                      <a:pt x="1938" y="9593"/>
                    </a:lnTo>
                    <a:lnTo>
                      <a:pt x="1919" y="11211"/>
                    </a:lnTo>
                    <a:lnTo>
                      <a:pt x="1862" y="12923"/>
                    </a:lnTo>
                    <a:lnTo>
                      <a:pt x="1806" y="14691"/>
                    </a:lnTo>
                    <a:lnTo>
                      <a:pt x="1693" y="16534"/>
                    </a:lnTo>
                    <a:lnTo>
                      <a:pt x="1580" y="18434"/>
                    </a:lnTo>
                    <a:lnTo>
                      <a:pt x="1449" y="20314"/>
                    </a:lnTo>
                    <a:lnTo>
                      <a:pt x="1298" y="22158"/>
                    </a:lnTo>
                    <a:lnTo>
                      <a:pt x="997" y="25619"/>
                    </a:lnTo>
                    <a:lnTo>
                      <a:pt x="471" y="31487"/>
                    </a:lnTo>
                    <a:lnTo>
                      <a:pt x="113" y="35437"/>
                    </a:lnTo>
                    <a:lnTo>
                      <a:pt x="19" y="36528"/>
                    </a:lnTo>
                    <a:lnTo>
                      <a:pt x="0" y="36791"/>
                    </a:lnTo>
                    <a:lnTo>
                      <a:pt x="0" y="36885"/>
                    </a:lnTo>
                    <a:lnTo>
                      <a:pt x="19" y="36810"/>
                    </a:lnTo>
                    <a:lnTo>
                      <a:pt x="38" y="36528"/>
                    </a:lnTo>
                    <a:lnTo>
                      <a:pt x="151" y="35456"/>
                    </a:lnTo>
                    <a:lnTo>
                      <a:pt x="546" y="31506"/>
                    </a:lnTo>
                    <a:lnTo>
                      <a:pt x="809" y="28760"/>
                    </a:lnTo>
                    <a:lnTo>
                      <a:pt x="1110" y="25637"/>
                    </a:lnTo>
                    <a:lnTo>
                      <a:pt x="1411" y="22158"/>
                    </a:lnTo>
                    <a:lnTo>
                      <a:pt x="1561" y="20333"/>
                    </a:lnTo>
                    <a:lnTo>
                      <a:pt x="1693" y="18434"/>
                    </a:lnTo>
                    <a:lnTo>
                      <a:pt x="1825" y="16534"/>
                    </a:lnTo>
                    <a:lnTo>
                      <a:pt x="1919" y="14691"/>
                    </a:lnTo>
                    <a:lnTo>
                      <a:pt x="1975" y="12923"/>
                    </a:lnTo>
                    <a:lnTo>
                      <a:pt x="2032" y="11211"/>
                    </a:lnTo>
                    <a:lnTo>
                      <a:pt x="2050" y="9593"/>
                    </a:lnTo>
                    <a:lnTo>
                      <a:pt x="2050" y="8070"/>
                    </a:lnTo>
                    <a:lnTo>
                      <a:pt x="2032" y="6640"/>
                    </a:lnTo>
                    <a:lnTo>
                      <a:pt x="1994" y="5324"/>
                    </a:lnTo>
                    <a:lnTo>
                      <a:pt x="1956" y="4120"/>
                    </a:lnTo>
                    <a:lnTo>
                      <a:pt x="1900" y="3067"/>
                    </a:lnTo>
                    <a:lnTo>
                      <a:pt x="1844" y="2126"/>
                    </a:lnTo>
                    <a:lnTo>
                      <a:pt x="1768" y="1355"/>
                    </a:lnTo>
                    <a:lnTo>
                      <a:pt x="1674" y="283"/>
                    </a:lnTo>
                    <a:lnTo>
                      <a:pt x="163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9"/>
              <p:cNvSpPr/>
              <p:nvPr/>
            </p:nvSpPr>
            <p:spPr>
              <a:xfrm>
                <a:off x="6554292" y="3500091"/>
                <a:ext cx="308267" cy="34856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904" extrusionOk="0">
                    <a:moveTo>
                      <a:pt x="7919" y="0"/>
                    </a:moveTo>
                    <a:lnTo>
                      <a:pt x="7674" y="19"/>
                    </a:lnTo>
                    <a:lnTo>
                      <a:pt x="6828" y="94"/>
                    </a:lnTo>
                    <a:lnTo>
                      <a:pt x="3988" y="395"/>
                    </a:lnTo>
                    <a:lnTo>
                      <a:pt x="1167" y="715"/>
                    </a:lnTo>
                    <a:lnTo>
                      <a:pt x="301" y="828"/>
                    </a:lnTo>
                    <a:lnTo>
                      <a:pt x="76" y="866"/>
                    </a:lnTo>
                    <a:lnTo>
                      <a:pt x="0" y="884"/>
                    </a:lnTo>
                    <a:lnTo>
                      <a:pt x="76" y="903"/>
                    </a:lnTo>
                    <a:lnTo>
                      <a:pt x="320" y="884"/>
                    </a:lnTo>
                    <a:lnTo>
                      <a:pt x="1167" y="809"/>
                    </a:lnTo>
                    <a:lnTo>
                      <a:pt x="4007" y="508"/>
                    </a:lnTo>
                    <a:lnTo>
                      <a:pt x="6828" y="189"/>
                    </a:lnTo>
                    <a:lnTo>
                      <a:pt x="7674" y="76"/>
                    </a:lnTo>
                    <a:lnTo>
                      <a:pt x="7919" y="38"/>
                    </a:lnTo>
                    <a:lnTo>
                      <a:pt x="7994" y="19"/>
                    </a:lnTo>
                    <a:lnTo>
                      <a:pt x="79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9"/>
              <p:cNvSpPr/>
              <p:nvPr/>
            </p:nvSpPr>
            <p:spPr>
              <a:xfrm>
                <a:off x="6475979" y="773157"/>
                <a:ext cx="152302" cy="46346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12020" extrusionOk="0">
                    <a:moveTo>
                      <a:pt x="3273" y="1"/>
                    </a:moveTo>
                    <a:lnTo>
                      <a:pt x="2897" y="114"/>
                    </a:lnTo>
                    <a:lnTo>
                      <a:pt x="2539" y="245"/>
                    </a:lnTo>
                    <a:lnTo>
                      <a:pt x="2182" y="415"/>
                    </a:lnTo>
                    <a:lnTo>
                      <a:pt x="1862" y="603"/>
                    </a:lnTo>
                    <a:lnTo>
                      <a:pt x="1542" y="847"/>
                    </a:lnTo>
                    <a:lnTo>
                      <a:pt x="1260" y="1111"/>
                    </a:lnTo>
                    <a:lnTo>
                      <a:pt x="1016" y="1412"/>
                    </a:lnTo>
                    <a:lnTo>
                      <a:pt x="790" y="1731"/>
                    </a:lnTo>
                    <a:lnTo>
                      <a:pt x="621" y="2070"/>
                    </a:lnTo>
                    <a:lnTo>
                      <a:pt x="470" y="2408"/>
                    </a:lnTo>
                    <a:lnTo>
                      <a:pt x="357" y="2766"/>
                    </a:lnTo>
                    <a:lnTo>
                      <a:pt x="245" y="3142"/>
                    </a:lnTo>
                    <a:lnTo>
                      <a:pt x="188" y="3499"/>
                    </a:lnTo>
                    <a:lnTo>
                      <a:pt x="132" y="3894"/>
                    </a:lnTo>
                    <a:lnTo>
                      <a:pt x="75" y="4271"/>
                    </a:lnTo>
                    <a:lnTo>
                      <a:pt x="56" y="4647"/>
                    </a:lnTo>
                    <a:lnTo>
                      <a:pt x="0" y="5587"/>
                    </a:lnTo>
                    <a:lnTo>
                      <a:pt x="0" y="6528"/>
                    </a:lnTo>
                    <a:lnTo>
                      <a:pt x="38" y="7449"/>
                    </a:lnTo>
                    <a:lnTo>
                      <a:pt x="113" y="8390"/>
                    </a:lnTo>
                    <a:lnTo>
                      <a:pt x="169" y="8954"/>
                    </a:lnTo>
                    <a:lnTo>
                      <a:pt x="226" y="9236"/>
                    </a:lnTo>
                    <a:lnTo>
                      <a:pt x="282" y="9518"/>
                    </a:lnTo>
                    <a:lnTo>
                      <a:pt x="357" y="9782"/>
                    </a:lnTo>
                    <a:lnTo>
                      <a:pt x="433" y="10045"/>
                    </a:lnTo>
                    <a:lnTo>
                      <a:pt x="545" y="10308"/>
                    </a:lnTo>
                    <a:lnTo>
                      <a:pt x="677" y="10572"/>
                    </a:lnTo>
                    <a:lnTo>
                      <a:pt x="959" y="11079"/>
                    </a:lnTo>
                    <a:lnTo>
                      <a:pt x="1129" y="11343"/>
                    </a:lnTo>
                    <a:lnTo>
                      <a:pt x="1298" y="11587"/>
                    </a:lnTo>
                    <a:lnTo>
                      <a:pt x="1392" y="11681"/>
                    </a:lnTo>
                    <a:lnTo>
                      <a:pt x="1486" y="11775"/>
                    </a:lnTo>
                    <a:lnTo>
                      <a:pt x="1580" y="11869"/>
                    </a:lnTo>
                    <a:lnTo>
                      <a:pt x="1693" y="11926"/>
                    </a:lnTo>
                    <a:lnTo>
                      <a:pt x="1806" y="11982"/>
                    </a:lnTo>
                    <a:lnTo>
                      <a:pt x="1937" y="12001"/>
                    </a:lnTo>
                    <a:lnTo>
                      <a:pt x="2050" y="12020"/>
                    </a:lnTo>
                    <a:lnTo>
                      <a:pt x="2201" y="12001"/>
                    </a:lnTo>
                    <a:lnTo>
                      <a:pt x="2596" y="11926"/>
                    </a:lnTo>
                    <a:lnTo>
                      <a:pt x="2953" y="11813"/>
                    </a:lnTo>
                    <a:lnTo>
                      <a:pt x="3122" y="11738"/>
                    </a:lnTo>
                    <a:lnTo>
                      <a:pt x="3254" y="11681"/>
                    </a:lnTo>
                    <a:lnTo>
                      <a:pt x="3386" y="11587"/>
                    </a:lnTo>
                    <a:lnTo>
                      <a:pt x="3517" y="11512"/>
                    </a:lnTo>
                    <a:lnTo>
                      <a:pt x="3611" y="11418"/>
                    </a:lnTo>
                    <a:lnTo>
                      <a:pt x="3705" y="11305"/>
                    </a:lnTo>
                    <a:lnTo>
                      <a:pt x="3781" y="11192"/>
                    </a:lnTo>
                    <a:lnTo>
                      <a:pt x="3837" y="11061"/>
                    </a:lnTo>
                    <a:lnTo>
                      <a:pt x="3893" y="10910"/>
                    </a:lnTo>
                    <a:lnTo>
                      <a:pt x="3931" y="10760"/>
                    </a:lnTo>
                    <a:lnTo>
                      <a:pt x="3950" y="10609"/>
                    </a:lnTo>
                    <a:lnTo>
                      <a:pt x="3950" y="10421"/>
                    </a:lnTo>
                    <a:lnTo>
                      <a:pt x="3931" y="10252"/>
                    </a:lnTo>
                    <a:lnTo>
                      <a:pt x="3893" y="10083"/>
                    </a:lnTo>
                    <a:lnTo>
                      <a:pt x="3837" y="9913"/>
                    </a:lnTo>
                    <a:lnTo>
                      <a:pt x="3762" y="9744"/>
                    </a:lnTo>
                    <a:lnTo>
                      <a:pt x="3668" y="9593"/>
                    </a:lnTo>
                    <a:lnTo>
                      <a:pt x="3555" y="9443"/>
                    </a:lnTo>
                    <a:lnTo>
                      <a:pt x="3329" y="9142"/>
                    </a:lnTo>
                    <a:lnTo>
                      <a:pt x="3085" y="8841"/>
                    </a:lnTo>
                    <a:lnTo>
                      <a:pt x="2972" y="8691"/>
                    </a:lnTo>
                    <a:lnTo>
                      <a:pt x="2878" y="8540"/>
                    </a:lnTo>
                    <a:lnTo>
                      <a:pt x="2784" y="8371"/>
                    </a:lnTo>
                    <a:lnTo>
                      <a:pt x="2727" y="8220"/>
                    </a:lnTo>
                    <a:lnTo>
                      <a:pt x="2671" y="8032"/>
                    </a:lnTo>
                    <a:lnTo>
                      <a:pt x="2652" y="7863"/>
                    </a:lnTo>
                    <a:lnTo>
                      <a:pt x="2652" y="7694"/>
                    </a:lnTo>
                    <a:lnTo>
                      <a:pt x="2671" y="7543"/>
                    </a:lnTo>
                    <a:lnTo>
                      <a:pt x="2708" y="7393"/>
                    </a:lnTo>
                    <a:lnTo>
                      <a:pt x="2765" y="7242"/>
                    </a:lnTo>
                    <a:lnTo>
                      <a:pt x="2897" y="6941"/>
                    </a:lnTo>
                    <a:lnTo>
                      <a:pt x="3066" y="6659"/>
                    </a:lnTo>
                    <a:lnTo>
                      <a:pt x="3216" y="6377"/>
                    </a:lnTo>
                    <a:lnTo>
                      <a:pt x="3367" y="6076"/>
                    </a:lnTo>
                    <a:lnTo>
                      <a:pt x="3423" y="5926"/>
                    </a:lnTo>
                    <a:lnTo>
                      <a:pt x="3480" y="5775"/>
                    </a:lnTo>
                    <a:lnTo>
                      <a:pt x="3517" y="5625"/>
                    </a:lnTo>
                    <a:lnTo>
                      <a:pt x="3536" y="5456"/>
                    </a:lnTo>
                    <a:lnTo>
                      <a:pt x="3536" y="5324"/>
                    </a:lnTo>
                    <a:lnTo>
                      <a:pt x="3536" y="5211"/>
                    </a:lnTo>
                    <a:lnTo>
                      <a:pt x="3480" y="4948"/>
                    </a:lnTo>
                    <a:lnTo>
                      <a:pt x="3404" y="4703"/>
                    </a:lnTo>
                    <a:lnTo>
                      <a:pt x="3292" y="4477"/>
                    </a:lnTo>
                    <a:lnTo>
                      <a:pt x="3047" y="3988"/>
                    </a:lnTo>
                    <a:lnTo>
                      <a:pt x="2934" y="3763"/>
                    </a:lnTo>
                    <a:lnTo>
                      <a:pt x="2821" y="3518"/>
                    </a:lnTo>
                    <a:lnTo>
                      <a:pt x="2765" y="3330"/>
                    </a:lnTo>
                    <a:lnTo>
                      <a:pt x="2708" y="3142"/>
                    </a:lnTo>
                    <a:lnTo>
                      <a:pt x="2671" y="2954"/>
                    </a:lnTo>
                    <a:lnTo>
                      <a:pt x="2652" y="2766"/>
                    </a:lnTo>
                    <a:lnTo>
                      <a:pt x="2633" y="2559"/>
                    </a:lnTo>
                    <a:lnTo>
                      <a:pt x="2633" y="2371"/>
                    </a:lnTo>
                    <a:lnTo>
                      <a:pt x="2652" y="2183"/>
                    </a:lnTo>
                    <a:lnTo>
                      <a:pt x="2671" y="1995"/>
                    </a:lnTo>
                    <a:lnTo>
                      <a:pt x="2708" y="1807"/>
                    </a:lnTo>
                    <a:lnTo>
                      <a:pt x="2765" y="1619"/>
                    </a:lnTo>
                    <a:lnTo>
                      <a:pt x="2821" y="1430"/>
                    </a:lnTo>
                    <a:lnTo>
                      <a:pt x="2897" y="1261"/>
                    </a:lnTo>
                    <a:lnTo>
                      <a:pt x="2991" y="1092"/>
                    </a:lnTo>
                    <a:lnTo>
                      <a:pt x="3085" y="923"/>
                    </a:lnTo>
                    <a:lnTo>
                      <a:pt x="3198" y="753"/>
                    </a:lnTo>
                    <a:lnTo>
                      <a:pt x="3310" y="603"/>
                    </a:lnTo>
                    <a:lnTo>
                      <a:pt x="327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9"/>
              <p:cNvSpPr/>
              <p:nvPr/>
            </p:nvSpPr>
            <p:spPr>
              <a:xfrm>
                <a:off x="6475979" y="773157"/>
                <a:ext cx="152302" cy="46346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12020" fill="none" extrusionOk="0">
                    <a:moveTo>
                      <a:pt x="3310" y="603"/>
                    </a:moveTo>
                    <a:lnTo>
                      <a:pt x="3310" y="603"/>
                    </a:lnTo>
                    <a:lnTo>
                      <a:pt x="3198" y="753"/>
                    </a:lnTo>
                    <a:lnTo>
                      <a:pt x="3085" y="923"/>
                    </a:lnTo>
                    <a:lnTo>
                      <a:pt x="2991" y="1092"/>
                    </a:lnTo>
                    <a:lnTo>
                      <a:pt x="2897" y="1261"/>
                    </a:lnTo>
                    <a:lnTo>
                      <a:pt x="2821" y="1430"/>
                    </a:lnTo>
                    <a:lnTo>
                      <a:pt x="2765" y="1619"/>
                    </a:lnTo>
                    <a:lnTo>
                      <a:pt x="2708" y="1807"/>
                    </a:lnTo>
                    <a:lnTo>
                      <a:pt x="2671" y="1995"/>
                    </a:lnTo>
                    <a:lnTo>
                      <a:pt x="2652" y="2183"/>
                    </a:lnTo>
                    <a:lnTo>
                      <a:pt x="2633" y="2371"/>
                    </a:lnTo>
                    <a:lnTo>
                      <a:pt x="2633" y="2559"/>
                    </a:lnTo>
                    <a:lnTo>
                      <a:pt x="2652" y="2766"/>
                    </a:lnTo>
                    <a:lnTo>
                      <a:pt x="2671" y="2954"/>
                    </a:lnTo>
                    <a:lnTo>
                      <a:pt x="2708" y="3142"/>
                    </a:lnTo>
                    <a:lnTo>
                      <a:pt x="2765" y="3330"/>
                    </a:lnTo>
                    <a:lnTo>
                      <a:pt x="2821" y="3518"/>
                    </a:lnTo>
                    <a:lnTo>
                      <a:pt x="2821" y="3518"/>
                    </a:lnTo>
                    <a:lnTo>
                      <a:pt x="2934" y="3763"/>
                    </a:lnTo>
                    <a:lnTo>
                      <a:pt x="3047" y="3988"/>
                    </a:lnTo>
                    <a:lnTo>
                      <a:pt x="3292" y="4477"/>
                    </a:lnTo>
                    <a:lnTo>
                      <a:pt x="3404" y="4703"/>
                    </a:lnTo>
                    <a:lnTo>
                      <a:pt x="3480" y="4948"/>
                    </a:lnTo>
                    <a:lnTo>
                      <a:pt x="3536" y="5211"/>
                    </a:lnTo>
                    <a:lnTo>
                      <a:pt x="3536" y="5324"/>
                    </a:lnTo>
                    <a:lnTo>
                      <a:pt x="3536" y="5456"/>
                    </a:lnTo>
                    <a:lnTo>
                      <a:pt x="3536" y="5456"/>
                    </a:lnTo>
                    <a:lnTo>
                      <a:pt x="3517" y="5625"/>
                    </a:lnTo>
                    <a:lnTo>
                      <a:pt x="3480" y="5775"/>
                    </a:lnTo>
                    <a:lnTo>
                      <a:pt x="3423" y="5926"/>
                    </a:lnTo>
                    <a:lnTo>
                      <a:pt x="3367" y="6076"/>
                    </a:lnTo>
                    <a:lnTo>
                      <a:pt x="3216" y="6377"/>
                    </a:lnTo>
                    <a:lnTo>
                      <a:pt x="3066" y="6659"/>
                    </a:lnTo>
                    <a:lnTo>
                      <a:pt x="2897" y="6941"/>
                    </a:lnTo>
                    <a:lnTo>
                      <a:pt x="2765" y="7242"/>
                    </a:lnTo>
                    <a:lnTo>
                      <a:pt x="2708" y="7393"/>
                    </a:lnTo>
                    <a:lnTo>
                      <a:pt x="2671" y="7543"/>
                    </a:lnTo>
                    <a:lnTo>
                      <a:pt x="2652" y="7694"/>
                    </a:lnTo>
                    <a:lnTo>
                      <a:pt x="2652" y="7863"/>
                    </a:lnTo>
                    <a:lnTo>
                      <a:pt x="2652" y="7863"/>
                    </a:lnTo>
                    <a:lnTo>
                      <a:pt x="2671" y="8032"/>
                    </a:lnTo>
                    <a:lnTo>
                      <a:pt x="2727" y="8220"/>
                    </a:lnTo>
                    <a:lnTo>
                      <a:pt x="2784" y="8371"/>
                    </a:lnTo>
                    <a:lnTo>
                      <a:pt x="2878" y="8540"/>
                    </a:lnTo>
                    <a:lnTo>
                      <a:pt x="2972" y="8691"/>
                    </a:lnTo>
                    <a:lnTo>
                      <a:pt x="3085" y="8841"/>
                    </a:lnTo>
                    <a:lnTo>
                      <a:pt x="3329" y="9142"/>
                    </a:lnTo>
                    <a:lnTo>
                      <a:pt x="3555" y="9443"/>
                    </a:lnTo>
                    <a:lnTo>
                      <a:pt x="3668" y="9593"/>
                    </a:lnTo>
                    <a:lnTo>
                      <a:pt x="3762" y="9744"/>
                    </a:lnTo>
                    <a:lnTo>
                      <a:pt x="3837" y="9913"/>
                    </a:lnTo>
                    <a:lnTo>
                      <a:pt x="3893" y="10083"/>
                    </a:lnTo>
                    <a:lnTo>
                      <a:pt x="3931" y="10252"/>
                    </a:lnTo>
                    <a:lnTo>
                      <a:pt x="3950" y="10421"/>
                    </a:lnTo>
                    <a:lnTo>
                      <a:pt x="3950" y="10421"/>
                    </a:lnTo>
                    <a:lnTo>
                      <a:pt x="3950" y="10609"/>
                    </a:lnTo>
                    <a:lnTo>
                      <a:pt x="3931" y="10760"/>
                    </a:lnTo>
                    <a:lnTo>
                      <a:pt x="3893" y="10910"/>
                    </a:lnTo>
                    <a:lnTo>
                      <a:pt x="3837" y="11061"/>
                    </a:lnTo>
                    <a:lnTo>
                      <a:pt x="3781" y="11192"/>
                    </a:lnTo>
                    <a:lnTo>
                      <a:pt x="3705" y="11305"/>
                    </a:lnTo>
                    <a:lnTo>
                      <a:pt x="3611" y="11418"/>
                    </a:lnTo>
                    <a:lnTo>
                      <a:pt x="3517" y="11512"/>
                    </a:lnTo>
                    <a:lnTo>
                      <a:pt x="3386" y="11587"/>
                    </a:lnTo>
                    <a:lnTo>
                      <a:pt x="3254" y="11681"/>
                    </a:lnTo>
                    <a:lnTo>
                      <a:pt x="3122" y="11738"/>
                    </a:lnTo>
                    <a:lnTo>
                      <a:pt x="2953" y="11813"/>
                    </a:lnTo>
                    <a:lnTo>
                      <a:pt x="2596" y="11926"/>
                    </a:lnTo>
                    <a:lnTo>
                      <a:pt x="2201" y="12001"/>
                    </a:lnTo>
                    <a:lnTo>
                      <a:pt x="2201" y="12001"/>
                    </a:lnTo>
                    <a:lnTo>
                      <a:pt x="2050" y="12020"/>
                    </a:lnTo>
                    <a:lnTo>
                      <a:pt x="1937" y="12001"/>
                    </a:lnTo>
                    <a:lnTo>
                      <a:pt x="1806" y="11982"/>
                    </a:lnTo>
                    <a:lnTo>
                      <a:pt x="1693" y="11926"/>
                    </a:lnTo>
                    <a:lnTo>
                      <a:pt x="1580" y="11869"/>
                    </a:lnTo>
                    <a:lnTo>
                      <a:pt x="1486" y="11775"/>
                    </a:lnTo>
                    <a:lnTo>
                      <a:pt x="1392" y="11681"/>
                    </a:lnTo>
                    <a:lnTo>
                      <a:pt x="1298" y="11587"/>
                    </a:lnTo>
                    <a:lnTo>
                      <a:pt x="1129" y="11343"/>
                    </a:lnTo>
                    <a:lnTo>
                      <a:pt x="959" y="11079"/>
                    </a:lnTo>
                    <a:lnTo>
                      <a:pt x="677" y="10572"/>
                    </a:lnTo>
                    <a:lnTo>
                      <a:pt x="677" y="10572"/>
                    </a:lnTo>
                    <a:lnTo>
                      <a:pt x="545" y="10308"/>
                    </a:lnTo>
                    <a:lnTo>
                      <a:pt x="433" y="10045"/>
                    </a:lnTo>
                    <a:lnTo>
                      <a:pt x="357" y="9782"/>
                    </a:lnTo>
                    <a:lnTo>
                      <a:pt x="282" y="9518"/>
                    </a:lnTo>
                    <a:lnTo>
                      <a:pt x="226" y="9236"/>
                    </a:lnTo>
                    <a:lnTo>
                      <a:pt x="169" y="8954"/>
                    </a:lnTo>
                    <a:lnTo>
                      <a:pt x="113" y="8390"/>
                    </a:lnTo>
                    <a:lnTo>
                      <a:pt x="113" y="8390"/>
                    </a:lnTo>
                    <a:lnTo>
                      <a:pt x="38" y="7449"/>
                    </a:lnTo>
                    <a:lnTo>
                      <a:pt x="0" y="6528"/>
                    </a:lnTo>
                    <a:lnTo>
                      <a:pt x="0" y="5587"/>
                    </a:lnTo>
                    <a:lnTo>
                      <a:pt x="56" y="4647"/>
                    </a:lnTo>
                    <a:lnTo>
                      <a:pt x="56" y="4647"/>
                    </a:lnTo>
                    <a:lnTo>
                      <a:pt x="75" y="4271"/>
                    </a:lnTo>
                    <a:lnTo>
                      <a:pt x="132" y="3894"/>
                    </a:lnTo>
                    <a:lnTo>
                      <a:pt x="188" y="3499"/>
                    </a:lnTo>
                    <a:lnTo>
                      <a:pt x="245" y="3142"/>
                    </a:lnTo>
                    <a:lnTo>
                      <a:pt x="357" y="2766"/>
                    </a:lnTo>
                    <a:lnTo>
                      <a:pt x="470" y="2408"/>
                    </a:lnTo>
                    <a:lnTo>
                      <a:pt x="621" y="2070"/>
                    </a:lnTo>
                    <a:lnTo>
                      <a:pt x="790" y="1731"/>
                    </a:lnTo>
                    <a:lnTo>
                      <a:pt x="790" y="1731"/>
                    </a:lnTo>
                    <a:lnTo>
                      <a:pt x="1016" y="1412"/>
                    </a:lnTo>
                    <a:lnTo>
                      <a:pt x="1260" y="1111"/>
                    </a:lnTo>
                    <a:lnTo>
                      <a:pt x="1542" y="847"/>
                    </a:lnTo>
                    <a:lnTo>
                      <a:pt x="1862" y="603"/>
                    </a:lnTo>
                    <a:lnTo>
                      <a:pt x="2182" y="415"/>
                    </a:lnTo>
                    <a:lnTo>
                      <a:pt x="2539" y="245"/>
                    </a:lnTo>
                    <a:lnTo>
                      <a:pt x="2897" y="114"/>
                    </a:lnTo>
                    <a:lnTo>
                      <a:pt x="327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9"/>
              <p:cNvSpPr/>
              <p:nvPr/>
            </p:nvSpPr>
            <p:spPr>
              <a:xfrm>
                <a:off x="6552826" y="721681"/>
                <a:ext cx="245187" cy="155965"/>
              </a:xfrm>
              <a:custGeom>
                <a:avLst/>
                <a:gdLst/>
                <a:ahLst/>
                <a:cxnLst/>
                <a:rect l="l" t="t" r="r" b="b"/>
                <a:pathLst>
                  <a:path w="6359" h="4045" extrusionOk="0">
                    <a:moveTo>
                      <a:pt x="2596" y="1"/>
                    </a:moveTo>
                    <a:lnTo>
                      <a:pt x="2333" y="38"/>
                    </a:lnTo>
                    <a:lnTo>
                      <a:pt x="2051" y="76"/>
                    </a:lnTo>
                    <a:lnTo>
                      <a:pt x="1825" y="113"/>
                    </a:lnTo>
                    <a:lnTo>
                      <a:pt x="1600" y="189"/>
                    </a:lnTo>
                    <a:lnTo>
                      <a:pt x="1374" y="264"/>
                    </a:lnTo>
                    <a:lnTo>
                      <a:pt x="1167" y="377"/>
                    </a:lnTo>
                    <a:lnTo>
                      <a:pt x="960" y="490"/>
                    </a:lnTo>
                    <a:lnTo>
                      <a:pt x="772" y="621"/>
                    </a:lnTo>
                    <a:lnTo>
                      <a:pt x="584" y="790"/>
                    </a:lnTo>
                    <a:lnTo>
                      <a:pt x="433" y="960"/>
                    </a:lnTo>
                    <a:lnTo>
                      <a:pt x="283" y="1167"/>
                    </a:lnTo>
                    <a:lnTo>
                      <a:pt x="170" y="1392"/>
                    </a:lnTo>
                    <a:lnTo>
                      <a:pt x="76" y="1637"/>
                    </a:lnTo>
                    <a:lnTo>
                      <a:pt x="20" y="1881"/>
                    </a:lnTo>
                    <a:lnTo>
                      <a:pt x="1" y="2145"/>
                    </a:lnTo>
                    <a:lnTo>
                      <a:pt x="1" y="2389"/>
                    </a:lnTo>
                    <a:lnTo>
                      <a:pt x="57" y="2634"/>
                    </a:lnTo>
                    <a:lnTo>
                      <a:pt x="95" y="2747"/>
                    </a:lnTo>
                    <a:lnTo>
                      <a:pt x="151" y="2859"/>
                    </a:lnTo>
                    <a:lnTo>
                      <a:pt x="208" y="2972"/>
                    </a:lnTo>
                    <a:lnTo>
                      <a:pt x="283" y="3066"/>
                    </a:lnTo>
                    <a:lnTo>
                      <a:pt x="358" y="3142"/>
                    </a:lnTo>
                    <a:lnTo>
                      <a:pt x="452" y="3217"/>
                    </a:lnTo>
                    <a:lnTo>
                      <a:pt x="546" y="3273"/>
                    </a:lnTo>
                    <a:lnTo>
                      <a:pt x="659" y="3330"/>
                    </a:lnTo>
                    <a:lnTo>
                      <a:pt x="772" y="3367"/>
                    </a:lnTo>
                    <a:lnTo>
                      <a:pt x="866" y="3386"/>
                    </a:lnTo>
                    <a:lnTo>
                      <a:pt x="979" y="3405"/>
                    </a:lnTo>
                    <a:lnTo>
                      <a:pt x="1092" y="3405"/>
                    </a:lnTo>
                    <a:lnTo>
                      <a:pt x="1205" y="3386"/>
                    </a:lnTo>
                    <a:lnTo>
                      <a:pt x="1317" y="3348"/>
                    </a:lnTo>
                    <a:lnTo>
                      <a:pt x="1411" y="3311"/>
                    </a:lnTo>
                    <a:lnTo>
                      <a:pt x="1505" y="3254"/>
                    </a:lnTo>
                    <a:lnTo>
                      <a:pt x="1600" y="3179"/>
                    </a:lnTo>
                    <a:lnTo>
                      <a:pt x="1694" y="3085"/>
                    </a:lnTo>
                    <a:lnTo>
                      <a:pt x="1788" y="3217"/>
                    </a:lnTo>
                    <a:lnTo>
                      <a:pt x="1900" y="3348"/>
                    </a:lnTo>
                    <a:lnTo>
                      <a:pt x="2032" y="3461"/>
                    </a:lnTo>
                    <a:lnTo>
                      <a:pt x="2164" y="3555"/>
                    </a:lnTo>
                    <a:lnTo>
                      <a:pt x="2295" y="3631"/>
                    </a:lnTo>
                    <a:lnTo>
                      <a:pt x="2446" y="3706"/>
                    </a:lnTo>
                    <a:lnTo>
                      <a:pt x="2596" y="3762"/>
                    </a:lnTo>
                    <a:lnTo>
                      <a:pt x="2747" y="3800"/>
                    </a:lnTo>
                    <a:lnTo>
                      <a:pt x="2897" y="3819"/>
                    </a:lnTo>
                    <a:lnTo>
                      <a:pt x="3067" y="3838"/>
                    </a:lnTo>
                    <a:lnTo>
                      <a:pt x="3217" y="3819"/>
                    </a:lnTo>
                    <a:lnTo>
                      <a:pt x="3386" y="3800"/>
                    </a:lnTo>
                    <a:lnTo>
                      <a:pt x="3537" y="3762"/>
                    </a:lnTo>
                    <a:lnTo>
                      <a:pt x="3706" y="3725"/>
                    </a:lnTo>
                    <a:lnTo>
                      <a:pt x="3857" y="3649"/>
                    </a:lnTo>
                    <a:lnTo>
                      <a:pt x="4007" y="3574"/>
                    </a:lnTo>
                    <a:lnTo>
                      <a:pt x="4289" y="3706"/>
                    </a:lnTo>
                    <a:lnTo>
                      <a:pt x="4609" y="3838"/>
                    </a:lnTo>
                    <a:lnTo>
                      <a:pt x="4929" y="3950"/>
                    </a:lnTo>
                    <a:lnTo>
                      <a:pt x="5248" y="4026"/>
                    </a:lnTo>
                    <a:lnTo>
                      <a:pt x="5418" y="4026"/>
                    </a:lnTo>
                    <a:lnTo>
                      <a:pt x="5568" y="4044"/>
                    </a:lnTo>
                    <a:lnTo>
                      <a:pt x="5719" y="4026"/>
                    </a:lnTo>
                    <a:lnTo>
                      <a:pt x="5850" y="4007"/>
                    </a:lnTo>
                    <a:lnTo>
                      <a:pt x="5982" y="3969"/>
                    </a:lnTo>
                    <a:lnTo>
                      <a:pt x="6076" y="3913"/>
                    </a:lnTo>
                    <a:lnTo>
                      <a:pt x="6189" y="3838"/>
                    </a:lnTo>
                    <a:lnTo>
                      <a:pt x="6264" y="3743"/>
                    </a:lnTo>
                    <a:lnTo>
                      <a:pt x="6264" y="3762"/>
                    </a:lnTo>
                    <a:lnTo>
                      <a:pt x="6339" y="3480"/>
                    </a:lnTo>
                    <a:lnTo>
                      <a:pt x="6358" y="3217"/>
                    </a:lnTo>
                    <a:lnTo>
                      <a:pt x="6358" y="2935"/>
                    </a:lnTo>
                    <a:lnTo>
                      <a:pt x="6302" y="2653"/>
                    </a:lnTo>
                    <a:lnTo>
                      <a:pt x="6226" y="2389"/>
                    </a:lnTo>
                    <a:lnTo>
                      <a:pt x="6132" y="2126"/>
                    </a:lnTo>
                    <a:lnTo>
                      <a:pt x="6020" y="1881"/>
                    </a:lnTo>
                    <a:lnTo>
                      <a:pt x="5869" y="1656"/>
                    </a:lnTo>
                    <a:lnTo>
                      <a:pt x="5700" y="1430"/>
                    </a:lnTo>
                    <a:lnTo>
                      <a:pt x="5531" y="1223"/>
                    </a:lnTo>
                    <a:lnTo>
                      <a:pt x="5342" y="1016"/>
                    </a:lnTo>
                    <a:lnTo>
                      <a:pt x="5136" y="847"/>
                    </a:lnTo>
                    <a:lnTo>
                      <a:pt x="4910" y="678"/>
                    </a:lnTo>
                    <a:lnTo>
                      <a:pt x="4684" y="527"/>
                    </a:lnTo>
                    <a:lnTo>
                      <a:pt x="4440" y="395"/>
                    </a:lnTo>
                    <a:lnTo>
                      <a:pt x="4195" y="283"/>
                    </a:lnTo>
                    <a:lnTo>
                      <a:pt x="3951" y="189"/>
                    </a:lnTo>
                    <a:lnTo>
                      <a:pt x="3687" y="113"/>
                    </a:lnTo>
                    <a:lnTo>
                      <a:pt x="3424" y="57"/>
                    </a:lnTo>
                    <a:lnTo>
                      <a:pt x="3142" y="19"/>
                    </a:lnTo>
                    <a:lnTo>
                      <a:pt x="287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>
                <a:off x="6552826" y="721681"/>
                <a:ext cx="245187" cy="155965"/>
              </a:xfrm>
              <a:custGeom>
                <a:avLst/>
                <a:gdLst/>
                <a:ahLst/>
                <a:cxnLst/>
                <a:rect l="l" t="t" r="r" b="b"/>
                <a:pathLst>
                  <a:path w="6359" h="4045" fill="none" extrusionOk="0">
                    <a:moveTo>
                      <a:pt x="6264" y="3743"/>
                    </a:moveTo>
                    <a:lnTo>
                      <a:pt x="6264" y="3743"/>
                    </a:lnTo>
                    <a:lnTo>
                      <a:pt x="6189" y="3838"/>
                    </a:lnTo>
                    <a:lnTo>
                      <a:pt x="6076" y="3913"/>
                    </a:lnTo>
                    <a:lnTo>
                      <a:pt x="5982" y="3969"/>
                    </a:lnTo>
                    <a:lnTo>
                      <a:pt x="5850" y="4007"/>
                    </a:lnTo>
                    <a:lnTo>
                      <a:pt x="5719" y="4026"/>
                    </a:lnTo>
                    <a:lnTo>
                      <a:pt x="5568" y="4044"/>
                    </a:lnTo>
                    <a:lnTo>
                      <a:pt x="5418" y="4026"/>
                    </a:lnTo>
                    <a:lnTo>
                      <a:pt x="5248" y="4026"/>
                    </a:lnTo>
                    <a:lnTo>
                      <a:pt x="4929" y="3950"/>
                    </a:lnTo>
                    <a:lnTo>
                      <a:pt x="4609" y="3838"/>
                    </a:lnTo>
                    <a:lnTo>
                      <a:pt x="4289" y="3706"/>
                    </a:lnTo>
                    <a:lnTo>
                      <a:pt x="4007" y="3574"/>
                    </a:lnTo>
                    <a:lnTo>
                      <a:pt x="4007" y="3574"/>
                    </a:lnTo>
                    <a:lnTo>
                      <a:pt x="3857" y="3649"/>
                    </a:lnTo>
                    <a:lnTo>
                      <a:pt x="3706" y="3725"/>
                    </a:lnTo>
                    <a:lnTo>
                      <a:pt x="3537" y="3762"/>
                    </a:lnTo>
                    <a:lnTo>
                      <a:pt x="3386" y="3800"/>
                    </a:lnTo>
                    <a:lnTo>
                      <a:pt x="3217" y="3819"/>
                    </a:lnTo>
                    <a:lnTo>
                      <a:pt x="3067" y="3838"/>
                    </a:lnTo>
                    <a:lnTo>
                      <a:pt x="2897" y="3819"/>
                    </a:lnTo>
                    <a:lnTo>
                      <a:pt x="2747" y="3800"/>
                    </a:lnTo>
                    <a:lnTo>
                      <a:pt x="2596" y="3762"/>
                    </a:lnTo>
                    <a:lnTo>
                      <a:pt x="2446" y="3706"/>
                    </a:lnTo>
                    <a:lnTo>
                      <a:pt x="2295" y="3631"/>
                    </a:lnTo>
                    <a:lnTo>
                      <a:pt x="2164" y="3555"/>
                    </a:lnTo>
                    <a:lnTo>
                      <a:pt x="2032" y="3461"/>
                    </a:lnTo>
                    <a:lnTo>
                      <a:pt x="1900" y="3348"/>
                    </a:lnTo>
                    <a:lnTo>
                      <a:pt x="1788" y="3217"/>
                    </a:lnTo>
                    <a:lnTo>
                      <a:pt x="1694" y="3085"/>
                    </a:lnTo>
                    <a:lnTo>
                      <a:pt x="1694" y="3085"/>
                    </a:lnTo>
                    <a:lnTo>
                      <a:pt x="1600" y="3179"/>
                    </a:lnTo>
                    <a:lnTo>
                      <a:pt x="1505" y="3254"/>
                    </a:lnTo>
                    <a:lnTo>
                      <a:pt x="1411" y="3311"/>
                    </a:lnTo>
                    <a:lnTo>
                      <a:pt x="1317" y="3348"/>
                    </a:lnTo>
                    <a:lnTo>
                      <a:pt x="1205" y="3386"/>
                    </a:lnTo>
                    <a:lnTo>
                      <a:pt x="1092" y="3405"/>
                    </a:lnTo>
                    <a:lnTo>
                      <a:pt x="979" y="3405"/>
                    </a:lnTo>
                    <a:lnTo>
                      <a:pt x="866" y="3386"/>
                    </a:lnTo>
                    <a:lnTo>
                      <a:pt x="772" y="3367"/>
                    </a:lnTo>
                    <a:lnTo>
                      <a:pt x="659" y="3330"/>
                    </a:lnTo>
                    <a:lnTo>
                      <a:pt x="546" y="3273"/>
                    </a:lnTo>
                    <a:lnTo>
                      <a:pt x="452" y="3217"/>
                    </a:lnTo>
                    <a:lnTo>
                      <a:pt x="358" y="3142"/>
                    </a:lnTo>
                    <a:lnTo>
                      <a:pt x="283" y="3066"/>
                    </a:lnTo>
                    <a:lnTo>
                      <a:pt x="208" y="2972"/>
                    </a:lnTo>
                    <a:lnTo>
                      <a:pt x="151" y="2859"/>
                    </a:lnTo>
                    <a:lnTo>
                      <a:pt x="151" y="2859"/>
                    </a:lnTo>
                    <a:lnTo>
                      <a:pt x="95" y="2747"/>
                    </a:lnTo>
                    <a:lnTo>
                      <a:pt x="57" y="2634"/>
                    </a:lnTo>
                    <a:lnTo>
                      <a:pt x="1" y="2389"/>
                    </a:lnTo>
                    <a:lnTo>
                      <a:pt x="1" y="2145"/>
                    </a:lnTo>
                    <a:lnTo>
                      <a:pt x="20" y="1881"/>
                    </a:lnTo>
                    <a:lnTo>
                      <a:pt x="76" y="1637"/>
                    </a:lnTo>
                    <a:lnTo>
                      <a:pt x="170" y="1392"/>
                    </a:lnTo>
                    <a:lnTo>
                      <a:pt x="283" y="1167"/>
                    </a:lnTo>
                    <a:lnTo>
                      <a:pt x="433" y="960"/>
                    </a:lnTo>
                    <a:lnTo>
                      <a:pt x="433" y="960"/>
                    </a:lnTo>
                    <a:lnTo>
                      <a:pt x="584" y="790"/>
                    </a:lnTo>
                    <a:lnTo>
                      <a:pt x="772" y="621"/>
                    </a:lnTo>
                    <a:lnTo>
                      <a:pt x="960" y="490"/>
                    </a:lnTo>
                    <a:lnTo>
                      <a:pt x="1167" y="377"/>
                    </a:lnTo>
                    <a:lnTo>
                      <a:pt x="1374" y="264"/>
                    </a:lnTo>
                    <a:lnTo>
                      <a:pt x="1600" y="189"/>
                    </a:lnTo>
                    <a:lnTo>
                      <a:pt x="1825" y="113"/>
                    </a:lnTo>
                    <a:lnTo>
                      <a:pt x="2051" y="76"/>
                    </a:lnTo>
                    <a:lnTo>
                      <a:pt x="2051" y="76"/>
                    </a:lnTo>
                    <a:lnTo>
                      <a:pt x="2333" y="38"/>
                    </a:lnTo>
                    <a:lnTo>
                      <a:pt x="2596" y="1"/>
                    </a:lnTo>
                    <a:lnTo>
                      <a:pt x="2879" y="1"/>
                    </a:lnTo>
                    <a:lnTo>
                      <a:pt x="3142" y="19"/>
                    </a:lnTo>
                    <a:lnTo>
                      <a:pt x="3424" y="57"/>
                    </a:lnTo>
                    <a:lnTo>
                      <a:pt x="3687" y="113"/>
                    </a:lnTo>
                    <a:lnTo>
                      <a:pt x="3951" y="189"/>
                    </a:lnTo>
                    <a:lnTo>
                      <a:pt x="4195" y="283"/>
                    </a:lnTo>
                    <a:lnTo>
                      <a:pt x="4440" y="395"/>
                    </a:lnTo>
                    <a:lnTo>
                      <a:pt x="4684" y="527"/>
                    </a:lnTo>
                    <a:lnTo>
                      <a:pt x="4910" y="678"/>
                    </a:lnTo>
                    <a:lnTo>
                      <a:pt x="5136" y="847"/>
                    </a:lnTo>
                    <a:lnTo>
                      <a:pt x="5342" y="1016"/>
                    </a:lnTo>
                    <a:lnTo>
                      <a:pt x="5531" y="1223"/>
                    </a:lnTo>
                    <a:lnTo>
                      <a:pt x="5700" y="1430"/>
                    </a:lnTo>
                    <a:lnTo>
                      <a:pt x="5869" y="1656"/>
                    </a:lnTo>
                    <a:lnTo>
                      <a:pt x="5869" y="1656"/>
                    </a:lnTo>
                    <a:lnTo>
                      <a:pt x="6020" y="1881"/>
                    </a:lnTo>
                    <a:lnTo>
                      <a:pt x="6132" y="2126"/>
                    </a:lnTo>
                    <a:lnTo>
                      <a:pt x="6226" y="2389"/>
                    </a:lnTo>
                    <a:lnTo>
                      <a:pt x="6302" y="2653"/>
                    </a:lnTo>
                    <a:lnTo>
                      <a:pt x="6358" y="2935"/>
                    </a:lnTo>
                    <a:lnTo>
                      <a:pt x="6358" y="3217"/>
                    </a:lnTo>
                    <a:lnTo>
                      <a:pt x="6339" y="3480"/>
                    </a:lnTo>
                    <a:lnTo>
                      <a:pt x="6264" y="37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9"/>
              <p:cNvSpPr/>
              <p:nvPr/>
            </p:nvSpPr>
            <p:spPr>
              <a:xfrm>
                <a:off x="6555718" y="765214"/>
                <a:ext cx="238671" cy="96471"/>
              </a:xfrm>
              <a:custGeom>
                <a:avLst/>
                <a:gdLst/>
                <a:ahLst/>
                <a:cxnLst/>
                <a:rect l="l" t="t" r="r" b="b"/>
                <a:pathLst>
                  <a:path w="6190" h="2502" extrusionOk="0">
                    <a:moveTo>
                      <a:pt x="2427" y="0"/>
                    </a:moveTo>
                    <a:lnTo>
                      <a:pt x="2089" y="19"/>
                    </a:lnTo>
                    <a:lnTo>
                      <a:pt x="1750" y="56"/>
                    </a:lnTo>
                    <a:lnTo>
                      <a:pt x="1430" y="132"/>
                    </a:lnTo>
                    <a:lnTo>
                      <a:pt x="1111" y="226"/>
                    </a:lnTo>
                    <a:lnTo>
                      <a:pt x="810" y="376"/>
                    </a:lnTo>
                    <a:lnTo>
                      <a:pt x="640" y="470"/>
                    </a:lnTo>
                    <a:lnTo>
                      <a:pt x="471" y="583"/>
                    </a:lnTo>
                    <a:lnTo>
                      <a:pt x="321" y="715"/>
                    </a:lnTo>
                    <a:lnTo>
                      <a:pt x="170" y="846"/>
                    </a:lnTo>
                    <a:lnTo>
                      <a:pt x="39" y="1016"/>
                    </a:lnTo>
                    <a:lnTo>
                      <a:pt x="1" y="1072"/>
                    </a:lnTo>
                    <a:lnTo>
                      <a:pt x="1" y="1091"/>
                    </a:lnTo>
                    <a:lnTo>
                      <a:pt x="189" y="903"/>
                    </a:lnTo>
                    <a:lnTo>
                      <a:pt x="396" y="734"/>
                    </a:lnTo>
                    <a:lnTo>
                      <a:pt x="622" y="583"/>
                    </a:lnTo>
                    <a:lnTo>
                      <a:pt x="847" y="433"/>
                    </a:lnTo>
                    <a:lnTo>
                      <a:pt x="1148" y="320"/>
                    </a:lnTo>
                    <a:lnTo>
                      <a:pt x="1468" y="226"/>
                    </a:lnTo>
                    <a:lnTo>
                      <a:pt x="1769" y="151"/>
                    </a:lnTo>
                    <a:lnTo>
                      <a:pt x="2089" y="113"/>
                    </a:lnTo>
                    <a:lnTo>
                      <a:pt x="2409" y="113"/>
                    </a:lnTo>
                    <a:lnTo>
                      <a:pt x="2728" y="132"/>
                    </a:lnTo>
                    <a:lnTo>
                      <a:pt x="3067" y="169"/>
                    </a:lnTo>
                    <a:lnTo>
                      <a:pt x="3368" y="245"/>
                    </a:lnTo>
                    <a:lnTo>
                      <a:pt x="3688" y="357"/>
                    </a:lnTo>
                    <a:lnTo>
                      <a:pt x="3988" y="489"/>
                    </a:lnTo>
                    <a:lnTo>
                      <a:pt x="4271" y="640"/>
                    </a:lnTo>
                    <a:lnTo>
                      <a:pt x="4553" y="790"/>
                    </a:lnTo>
                    <a:lnTo>
                      <a:pt x="4816" y="978"/>
                    </a:lnTo>
                    <a:lnTo>
                      <a:pt x="5061" y="1185"/>
                    </a:lnTo>
                    <a:lnTo>
                      <a:pt x="5305" y="1411"/>
                    </a:lnTo>
                    <a:lnTo>
                      <a:pt x="5512" y="1655"/>
                    </a:lnTo>
                    <a:lnTo>
                      <a:pt x="5813" y="1994"/>
                    </a:lnTo>
                    <a:lnTo>
                      <a:pt x="6020" y="2276"/>
                    </a:lnTo>
                    <a:lnTo>
                      <a:pt x="6151" y="2445"/>
                    </a:lnTo>
                    <a:lnTo>
                      <a:pt x="6189" y="2502"/>
                    </a:lnTo>
                    <a:lnTo>
                      <a:pt x="6133" y="2370"/>
                    </a:lnTo>
                    <a:lnTo>
                      <a:pt x="6039" y="2257"/>
                    </a:lnTo>
                    <a:lnTo>
                      <a:pt x="5832" y="1919"/>
                    </a:lnTo>
                    <a:lnTo>
                      <a:pt x="5587" y="1599"/>
                    </a:lnTo>
                    <a:lnTo>
                      <a:pt x="5380" y="1373"/>
                    </a:lnTo>
                    <a:lnTo>
                      <a:pt x="5173" y="1166"/>
                    </a:lnTo>
                    <a:lnTo>
                      <a:pt x="4948" y="978"/>
                    </a:lnTo>
                    <a:lnTo>
                      <a:pt x="4722" y="790"/>
                    </a:lnTo>
                    <a:lnTo>
                      <a:pt x="4402" y="583"/>
                    </a:lnTo>
                    <a:lnTo>
                      <a:pt x="4083" y="414"/>
                    </a:lnTo>
                    <a:lnTo>
                      <a:pt x="3744" y="263"/>
                    </a:lnTo>
                    <a:lnTo>
                      <a:pt x="3405" y="151"/>
                    </a:lnTo>
                    <a:lnTo>
                      <a:pt x="3086" y="56"/>
                    </a:lnTo>
                    <a:lnTo>
                      <a:pt x="2747" y="19"/>
                    </a:lnTo>
                    <a:lnTo>
                      <a:pt x="2427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9"/>
              <p:cNvSpPr/>
              <p:nvPr/>
            </p:nvSpPr>
            <p:spPr>
              <a:xfrm>
                <a:off x="6553559" y="797834"/>
                <a:ext cx="105917" cy="7256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1882" extrusionOk="0">
                    <a:moveTo>
                      <a:pt x="847" y="0"/>
                    </a:moveTo>
                    <a:lnTo>
                      <a:pt x="678" y="19"/>
                    </a:lnTo>
                    <a:lnTo>
                      <a:pt x="508" y="38"/>
                    </a:lnTo>
                    <a:lnTo>
                      <a:pt x="302" y="94"/>
                    </a:lnTo>
                    <a:lnTo>
                      <a:pt x="113" y="170"/>
                    </a:lnTo>
                    <a:lnTo>
                      <a:pt x="19" y="245"/>
                    </a:lnTo>
                    <a:lnTo>
                      <a:pt x="1" y="264"/>
                    </a:lnTo>
                    <a:lnTo>
                      <a:pt x="245" y="189"/>
                    </a:lnTo>
                    <a:lnTo>
                      <a:pt x="508" y="113"/>
                    </a:lnTo>
                    <a:lnTo>
                      <a:pt x="828" y="113"/>
                    </a:lnTo>
                    <a:lnTo>
                      <a:pt x="997" y="132"/>
                    </a:lnTo>
                    <a:lnTo>
                      <a:pt x="1148" y="151"/>
                    </a:lnTo>
                    <a:lnTo>
                      <a:pt x="1298" y="189"/>
                    </a:lnTo>
                    <a:lnTo>
                      <a:pt x="1449" y="245"/>
                    </a:lnTo>
                    <a:lnTo>
                      <a:pt x="1599" y="320"/>
                    </a:lnTo>
                    <a:lnTo>
                      <a:pt x="1731" y="395"/>
                    </a:lnTo>
                    <a:lnTo>
                      <a:pt x="1975" y="602"/>
                    </a:lnTo>
                    <a:lnTo>
                      <a:pt x="2201" y="847"/>
                    </a:lnTo>
                    <a:lnTo>
                      <a:pt x="2389" y="1091"/>
                    </a:lnTo>
                    <a:lnTo>
                      <a:pt x="2540" y="1392"/>
                    </a:lnTo>
                    <a:lnTo>
                      <a:pt x="2634" y="1580"/>
                    </a:lnTo>
                    <a:lnTo>
                      <a:pt x="2690" y="1750"/>
                    </a:lnTo>
                    <a:lnTo>
                      <a:pt x="2728" y="1844"/>
                    </a:lnTo>
                    <a:lnTo>
                      <a:pt x="2747" y="1881"/>
                    </a:lnTo>
                    <a:lnTo>
                      <a:pt x="2728" y="1750"/>
                    </a:lnTo>
                    <a:lnTo>
                      <a:pt x="2709" y="1618"/>
                    </a:lnTo>
                    <a:lnTo>
                      <a:pt x="2671" y="1486"/>
                    </a:lnTo>
                    <a:lnTo>
                      <a:pt x="2615" y="1355"/>
                    </a:lnTo>
                    <a:lnTo>
                      <a:pt x="2559" y="1185"/>
                    </a:lnTo>
                    <a:lnTo>
                      <a:pt x="2483" y="1054"/>
                    </a:lnTo>
                    <a:lnTo>
                      <a:pt x="2389" y="903"/>
                    </a:lnTo>
                    <a:lnTo>
                      <a:pt x="2295" y="772"/>
                    </a:lnTo>
                    <a:lnTo>
                      <a:pt x="2182" y="640"/>
                    </a:lnTo>
                    <a:lnTo>
                      <a:pt x="2070" y="508"/>
                    </a:lnTo>
                    <a:lnTo>
                      <a:pt x="1938" y="414"/>
                    </a:lnTo>
                    <a:lnTo>
                      <a:pt x="1806" y="301"/>
                    </a:lnTo>
                    <a:lnTo>
                      <a:pt x="1656" y="226"/>
                    </a:lnTo>
                    <a:lnTo>
                      <a:pt x="1505" y="151"/>
                    </a:lnTo>
                    <a:lnTo>
                      <a:pt x="1336" y="94"/>
                    </a:lnTo>
                    <a:lnTo>
                      <a:pt x="1167" y="38"/>
                    </a:lnTo>
                    <a:lnTo>
                      <a:pt x="1016" y="19"/>
                    </a:lnTo>
                    <a:lnTo>
                      <a:pt x="847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9"/>
              <p:cNvSpPr/>
              <p:nvPr/>
            </p:nvSpPr>
            <p:spPr>
              <a:xfrm>
                <a:off x="6178616" y="995099"/>
                <a:ext cx="1195205" cy="954414"/>
              </a:xfrm>
              <a:custGeom>
                <a:avLst/>
                <a:gdLst/>
                <a:ahLst/>
                <a:cxnLst/>
                <a:rect l="l" t="t" r="r" b="b"/>
                <a:pathLst>
                  <a:path w="30998" h="24753" extrusionOk="0">
                    <a:moveTo>
                      <a:pt x="27781" y="0"/>
                    </a:moveTo>
                    <a:lnTo>
                      <a:pt x="26558" y="1129"/>
                    </a:lnTo>
                    <a:lnTo>
                      <a:pt x="15499" y="5192"/>
                    </a:lnTo>
                    <a:lnTo>
                      <a:pt x="15518" y="5323"/>
                    </a:lnTo>
                    <a:lnTo>
                      <a:pt x="15518" y="5700"/>
                    </a:lnTo>
                    <a:lnTo>
                      <a:pt x="15499" y="5963"/>
                    </a:lnTo>
                    <a:lnTo>
                      <a:pt x="15480" y="6245"/>
                    </a:lnTo>
                    <a:lnTo>
                      <a:pt x="15424" y="6565"/>
                    </a:lnTo>
                    <a:lnTo>
                      <a:pt x="15330" y="6885"/>
                    </a:lnTo>
                    <a:lnTo>
                      <a:pt x="15217" y="7204"/>
                    </a:lnTo>
                    <a:lnTo>
                      <a:pt x="15047" y="7543"/>
                    </a:lnTo>
                    <a:lnTo>
                      <a:pt x="14953" y="7693"/>
                    </a:lnTo>
                    <a:lnTo>
                      <a:pt x="14859" y="7844"/>
                    </a:lnTo>
                    <a:lnTo>
                      <a:pt x="14728" y="7994"/>
                    </a:lnTo>
                    <a:lnTo>
                      <a:pt x="14596" y="8145"/>
                    </a:lnTo>
                    <a:lnTo>
                      <a:pt x="14446" y="8276"/>
                    </a:lnTo>
                    <a:lnTo>
                      <a:pt x="14276" y="8408"/>
                    </a:lnTo>
                    <a:lnTo>
                      <a:pt x="14088" y="8521"/>
                    </a:lnTo>
                    <a:lnTo>
                      <a:pt x="13900" y="8634"/>
                    </a:lnTo>
                    <a:lnTo>
                      <a:pt x="13693" y="8728"/>
                    </a:lnTo>
                    <a:lnTo>
                      <a:pt x="13449" y="8803"/>
                    </a:lnTo>
                    <a:lnTo>
                      <a:pt x="13204" y="8878"/>
                    </a:lnTo>
                    <a:lnTo>
                      <a:pt x="12941" y="8935"/>
                    </a:lnTo>
                    <a:lnTo>
                      <a:pt x="12659" y="8972"/>
                    </a:lnTo>
                    <a:lnTo>
                      <a:pt x="12151" y="8972"/>
                    </a:lnTo>
                    <a:lnTo>
                      <a:pt x="11906" y="8954"/>
                    </a:lnTo>
                    <a:lnTo>
                      <a:pt x="11662" y="8935"/>
                    </a:lnTo>
                    <a:lnTo>
                      <a:pt x="11455" y="8878"/>
                    </a:lnTo>
                    <a:lnTo>
                      <a:pt x="11229" y="8822"/>
                    </a:lnTo>
                    <a:lnTo>
                      <a:pt x="11041" y="8747"/>
                    </a:lnTo>
                    <a:lnTo>
                      <a:pt x="10853" y="8653"/>
                    </a:lnTo>
                    <a:lnTo>
                      <a:pt x="10665" y="8559"/>
                    </a:lnTo>
                    <a:lnTo>
                      <a:pt x="10496" y="8464"/>
                    </a:lnTo>
                    <a:lnTo>
                      <a:pt x="10326" y="8352"/>
                    </a:lnTo>
                    <a:lnTo>
                      <a:pt x="10026" y="8126"/>
                    </a:lnTo>
                    <a:lnTo>
                      <a:pt x="9781" y="7863"/>
                    </a:lnTo>
                    <a:lnTo>
                      <a:pt x="9555" y="7618"/>
                    </a:lnTo>
                    <a:lnTo>
                      <a:pt x="9348" y="7355"/>
                    </a:lnTo>
                    <a:lnTo>
                      <a:pt x="9198" y="7129"/>
                    </a:lnTo>
                    <a:lnTo>
                      <a:pt x="9066" y="6903"/>
                    </a:lnTo>
                    <a:lnTo>
                      <a:pt x="8897" y="6584"/>
                    </a:lnTo>
                    <a:lnTo>
                      <a:pt x="8841" y="6452"/>
                    </a:lnTo>
                    <a:lnTo>
                      <a:pt x="8709" y="6490"/>
                    </a:lnTo>
                    <a:lnTo>
                      <a:pt x="8352" y="6621"/>
                    </a:lnTo>
                    <a:lnTo>
                      <a:pt x="7825" y="6828"/>
                    </a:lnTo>
                    <a:lnTo>
                      <a:pt x="7505" y="6960"/>
                    </a:lnTo>
                    <a:lnTo>
                      <a:pt x="7185" y="7129"/>
                    </a:lnTo>
                    <a:lnTo>
                      <a:pt x="6847" y="7298"/>
                    </a:lnTo>
                    <a:lnTo>
                      <a:pt x="6489" y="7505"/>
                    </a:lnTo>
                    <a:lnTo>
                      <a:pt x="6132" y="7731"/>
                    </a:lnTo>
                    <a:lnTo>
                      <a:pt x="5794" y="7975"/>
                    </a:lnTo>
                    <a:lnTo>
                      <a:pt x="5474" y="8258"/>
                    </a:lnTo>
                    <a:lnTo>
                      <a:pt x="5173" y="8540"/>
                    </a:lnTo>
                    <a:lnTo>
                      <a:pt x="4891" y="8859"/>
                    </a:lnTo>
                    <a:lnTo>
                      <a:pt x="4778" y="9029"/>
                    </a:lnTo>
                    <a:lnTo>
                      <a:pt x="4665" y="9198"/>
                    </a:lnTo>
                    <a:lnTo>
                      <a:pt x="4552" y="9405"/>
                    </a:lnTo>
                    <a:lnTo>
                      <a:pt x="4420" y="9687"/>
                    </a:lnTo>
                    <a:lnTo>
                      <a:pt x="4138" y="10383"/>
                    </a:lnTo>
                    <a:lnTo>
                      <a:pt x="3800" y="11286"/>
                    </a:lnTo>
                    <a:lnTo>
                      <a:pt x="3461" y="12358"/>
                    </a:lnTo>
                    <a:lnTo>
                      <a:pt x="3066" y="13543"/>
                    </a:lnTo>
                    <a:lnTo>
                      <a:pt x="2690" y="14803"/>
                    </a:lnTo>
                    <a:lnTo>
                      <a:pt x="1900" y="17455"/>
                    </a:lnTo>
                    <a:lnTo>
                      <a:pt x="1167" y="20013"/>
                    </a:lnTo>
                    <a:lnTo>
                      <a:pt x="565" y="22214"/>
                    </a:lnTo>
                    <a:lnTo>
                      <a:pt x="0" y="24302"/>
                    </a:lnTo>
                    <a:lnTo>
                      <a:pt x="4025" y="24753"/>
                    </a:lnTo>
                    <a:lnTo>
                      <a:pt x="7373" y="15950"/>
                    </a:lnTo>
                    <a:lnTo>
                      <a:pt x="8201" y="18697"/>
                    </a:lnTo>
                    <a:lnTo>
                      <a:pt x="7674" y="21405"/>
                    </a:lnTo>
                    <a:lnTo>
                      <a:pt x="18000" y="21894"/>
                    </a:lnTo>
                    <a:lnTo>
                      <a:pt x="18734" y="10026"/>
                    </a:lnTo>
                    <a:lnTo>
                      <a:pt x="29756" y="4665"/>
                    </a:lnTo>
                    <a:lnTo>
                      <a:pt x="30997" y="3386"/>
                    </a:lnTo>
                    <a:lnTo>
                      <a:pt x="277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9"/>
              <p:cNvSpPr/>
              <p:nvPr/>
            </p:nvSpPr>
            <p:spPr>
              <a:xfrm>
                <a:off x="6178616" y="995099"/>
                <a:ext cx="1195205" cy="954414"/>
              </a:xfrm>
              <a:custGeom>
                <a:avLst/>
                <a:gdLst/>
                <a:ahLst/>
                <a:cxnLst/>
                <a:rect l="l" t="t" r="r" b="b"/>
                <a:pathLst>
                  <a:path w="30998" h="24753" fill="none" extrusionOk="0">
                    <a:moveTo>
                      <a:pt x="8841" y="6452"/>
                    </a:moveTo>
                    <a:lnTo>
                      <a:pt x="8841" y="6452"/>
                    </a:lnTo>
                    <a:lnTo>
                      <a:pt x="8709" y="6490"/>
                    </a:lnTo>
                    <a:lnTo>
                      <a:pt x="8352" y="6621"/>
                    </a:lnTo>
                    <a:lnTo>
                      <a:pt x="7825" y="6828"/>
                    </a:lnTo>
                    <a:lnTo>
                      <a:pt x="7505" y="6960"/>
                    </a:lnTo>
                    <a:lnTo>
                      <a:pt x="7185" y="7129"/>
                    </a:lnTo>
                    <a:lnTo>
                      <a:pt x="6847" y="7298"/>
                    </a:lnTo>
                    <a:lnTo>
                      <a:pt x="6489" y="7505"/>
                    </a:lnTo>
                    <a:lnTo>
                      <a:pt x="6132" y="7731"/>
                    </a:lnTo>
                    <a:lnTo>
                      <a:pt x="5794" y="7975"/>
                    </a:lnTo>
                    <a:lnTo>
                      <a:pt x="5474" y="8258"/>
                    </a:lnTo>
                    <a:lnTo>
                      <a:pt x="5173" y="8540"/>
                    </a:lnTo>
                    <a:lnTo>
                      <a:pt x="4891" y="8859"/>
                    </a:lnTo>
                    <a:lnTo>
                      <a:pt x="4778" y="9029"/>
                    </a:lnTo>
                    <a:lnTo>
                      <a:pt x="4665" y="9198"/>
                    </a:lnTo>
                    <a:lnTo>
                      <a:pt x="4665" y="9198"/>
                    </a:lnTo>
                    <a:lnTo>
                      <a:pt x="4552" y="9405"/>
                    </a:lnTo>
                    <a:lnTo>
                      <a:pt x="4420" y="9687"/>
                    </a:lnTo>
                    <a:lnTo>
                      <a:pt x="4138" y="10383"/>
                    </a:lnTo>
                    <a:lnTo>
                      <a:pt x="3800" y="11286"/>
                    </a:lnTo>
                    <a:lnTo>
                      <a:pt x="3461" y="12358"/>
                    </a:lnTo>
                    <a:lnTo>
                      <a:pt x="3066" y="13543"/>
                    </a:lnTo>
                    <a:lnTo>
                      <a:pt x="2690" y="14803"/>
                    </a:lnTo>
                    <a:lnTo>
                      <a:pt x="1900" y="17455"/>
                    </a:lnTo>
                    <a:lnTo>
                      <a:pt x="1167" y="20013"/>
                    </a:lnTo>
                    <a:lnTo>
                      <a:pt x="565" y="22214"/>
                    </a:lnTo>
                    <a:lnTo>
                      <a:pt x="0" y="24302"/>
                    </a:lnTo>
                    <a:lnTo>
                      <a:pt x="4025" y="24753"/>
                    </a:lnTo>
                    <a:lnTo>
                      <a:pt x="7373" y="15950"/>
                    </a:lnTo>
                    <a:lnTo>
                      <a:pt x="8201" y="18697"/>
                    </a:lnTo>
                    <a:lnTo>
                      <a:pt x="7674" y="21405"/>
                    </a:lnTo>
                    <a:lnTo>
                      <a:pt x="18000" y="21894"/>
                    </a:lnTo>
                    <a:lnTo>
                      <a:pt x="18734" y="10026"/>
                    </a:lnTo>
                    <a:lnTo>
                      <a:pt x="29756" y="4665"/>
                    </a:lnTo>
                    <a:lnTo>
                      <a:pt x="30997" y="3386"/>
                    </a:lnTo>
                    <a:lnTo>
                      <a:pt x="27781" y="0"/>
                    </a:lnTo>
                    <a:lnTo>
                      <a:pt x="26558" y="1129"/>
                    </a:lnTo>
                    <a:lnTo>
                      <a:pt x="15499" y="5192"/>
                    </a:lnTo>
                    <a:lnTo>
                      <a:pt x="15499" y="5192"/>
                    </a:lnTo>
                    <a:lnTo>
                      <a:pt x="15518" y="5323"/>
                    </a:lnTo>
                    <a:lnTo>
                      <a:pt x="15518" y="5700"/>
                    </a:lnTo>
                    <a:lnTo>
                      <a:pt x="15499" y="5963"/>
                    </a:lnTo>
                    <a:lnTo>
                      <a:pt x="15480" y="6245"/>
                    </a:lnTo>
                    <a:lnTo>
                      <a:pt x="15424" y="6565"/>
                    </a:lnTo>
                    <a:lnTo>
                      <a:pt x="15330" y="6885"/>
                    </a:lnTo>
                    <a:lnTo>
                      <a:pt x="15217" y="7204"/>
                    </a:lnTo>
                    <a:lnTo>
                      <a:pt x="15047" y="7543"/>
                    </a:lnTo>
                    <a:lnTo>
                      <a:pt x="14953" y="7693"/>
                    </a:lnTo>
                    <a:lnTo>
                      <a:pt x="14859" y="7844"/>
                    </a:lnTo>
                    <a:lnTo>
                      <a:pt x="14728" y="7994"/>
                    </a:lnTo>
                    <a:lnTo>
                      <a:pt x="14596" y="8145"/>
                    </a:lnTo>
                    <a:lnTo>
                      <a:pt x="14446" y="8276"/>
                    </a:lnTo>
                    <a:lnTo>
                      <a:pt x="14276" y="8408"/>
                    </a:lnTo>
                    <a:lnTo>
                      <a:pt x="14088" y="8521"/>
                    </a:lnTo>
                    <a:lnTo>
                      <a:pt x="13900" y="8634"/>
                    </a:lnTo>
                    <a:lnTo>
                      <a:pt x="13693" y="8728"/>
                    </a:lnTo>
                    <a:lnTo>
                      <a:pt x="13449" y="8803"/>
                    </a:lnTo>
                    <a:lnTo>
                      <a:pt x="13204" y="8878"/>
                    </a:lnTo>
                    <a:lnTo>
                      <a:pt x="12941" y="8935"/>
                    </a:lnTo>
                    <a:lnTo>
                      <a:pt x="12941" y="8935"/>
                    </a:lnTo>
                    <a:lnTo>
                      <a:pt x="12659" y="8972"/>
                    </a:lnTo>
                    <a:lnTo>
                      <a:pt x="12395" y="8972"/>
                    </a:lnTo>
                    <a:lnTo>
                      <a:pt x="12151" y="8972"/>
                    </a:lnTo>
                    <a:lnTo>
                      <a:pt x="11906" y="8954"/>
                    </a:lnTo>
                    <a:lnTo>
                      <a:pt x="11662" y="8935"/>
                    </a:lnTo>
                    <a:lnTo>
                      <a:pt x="11455" y="8878"/>
                    </a:lnTo>
                    <a:lnTo>
                      <a:pt x="11229" y="8822"/>
                    </a:lnTo>
                    <a:lnTo>
                      <a:pt x="11041" y="8747"/>
                    </a:lnTo>
                    <a:lnTo>
                      <a:pt x="10853" y="8653"/>
                    </a:lnTo>
                    <a:lnTo>
                      <a:pt x="10665" y="8559"/>
                    </a:lnTo>
                    <a:lnTo>
                      <a:pt x="10496" y="8464"/>
                    </a:lnTo>
                    <a:lnTo>
                      <a:pt x="10326" y="8352"/>
                    </a:lnTo>
                    <a:lnTo>
                      <a:pt x="10026" y="8126"/>
                    </a:lnTo>
                    <a:lnTo>
                      <a:pt x="9781" y="7863"/>
                    </a:lnTo>
                    <a:lnTo>
                      <a:pt x="9555" y="7618"/>
                    </a:lnTo>
                    <a:lnTo>
                      <a:pt x="9348" y="7355"/>
                    </a:lnTo>
                    <a:lnTo>
                      <a:pt x="9198" y="7129"/>
                    </a:lnTo>
                    <a:lnTo>
                      <a:pt x="9066" y="6903"/>
                    </a:lnTo>
                    <a:lnTo>
                      <a:pt x="8897" y="6584"/>
                    </a:lnTo>
                    <a:lnTo>
                      <a:pt x="8841" y="645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9"/>
              <p:cNvSpPr/>
              <p:nvPr/>
            </p:nvSpPr>
            <p:spPr>
              <a:xfrm>
                <a:off x="6747200" y="1415001"/>
                <a:ext cx="94312" cy="2471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641" extrusionOk="0">
                    <a:moveTo>
                      <a:pt x="1" y="1"/>
                    </a:moveTo>
                    <a:lnTo>
                      <a:pt x="1" y="640"/>
                    </a:lnTo>
                    <a:lnTo>
                      <a:pt x="2446" y="640"/>
                    </a:lnTo>
                    <a:lnTo>
                      <a:pt x="24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>
                <a:off x="6419375" y="1459267"/>
                <a:ext cx="74763" cy="251665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6527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57" y="263"/>
                    </a:lnTo>
                    <a:lnTo>
                      <a:pt x="245" y="978"/>
                    </a:lnTo>
                    <a:lnTo>
                      <a:pt x="923" y="3273"/>
                    </a:lnTo>
                    <a:lnTo>
                      <a:pt x="1618" y="5568"/>
                    </a:lnTo>
                    <a:lnTo>
                      <a:pt x="1844" y="6264"/>
                    </a:lnTo>
                    <a:lnTo>
                      <a:pt x="1919" y="6452"/>
                    </a:lnTo>
                    <a:lnTo>
                      <a:pt x="1938" y="6527"/>
                    </a:lnTo>
                    <a:lnTo>
                      <a:pt x="1938" y="6452"/>
                    </a:lnTo>
                    <a:lnTo>
                      <a:pt x="1901" y="6264"/>
                    </a:lnTo>
                    <a:lnTo>
                      <a:pt x="1694" y="5549"/>
                    </a:lnTo>
                    <a:lnTo>
                      <a:pt x="1035" y="3254"/>
                    </a:lnTo>
                    <a:lnTo>
                      <a:pt x="321" y="959"/>
                    </a:lnTo>
                    <a:lnTo>
                      <a:pt x="95" y="2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9"/>
              <p:cNvSpPr/>
              <p:nvPr/>
            </p:nvSpPr>
            <p:spPr>
              <a:xfrm>
                <a:off x="6419375" y="1459267"/>
                <a:ext cx="74763" cy="251665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6527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95" y="263"/>
                    </a:lnTo>
                    <a:lnTo>
                      <a:pt x="321" y="959"/>
                    </a:lnTo>
                    <a:lnTo>
                      <a:pt x="1035" y="3254"/>
                    </a:lnTo>
                    <a:lnTo>
                      <a:pt x="1035" y="3254"/>
                    </a:lnTo>
                    <a:lnTo>
                      <a:pt x="1694" y="5549"/>
                    </a:lnTo>
                    <a:lnTo>
                      <a:pt x="1901" y="6264"/>
                    </a:lnTo>
                    <a:lnTo>
                      <a:pt x="1938" y="6452"/>
                    </a:lnTo>
                    <a:lnTo>
                      <a:pt x="1938" y="6527"/>
                    </a:lnTo>
                    <a:lnTo>
                      <a:pt x="1938" y="6527"/>
                    </a:lnTo>
                    <a:lnTo>
                      <a:pt x="1919" y="6452"/>
                    </a:lnTo>
                    <a:lnTo>
                      <a:pt x="1844" y="6264"/>
                    </a:lnTo>
                    <a:lnTo>
                      <a:pt x="1618" y="5568"/>
                    </a:lnTo>
                    <a:lnTo>
                      <a:pt x="923" y="3273"/>
                    </a:lnTo>
                    <a:lnTo>
                      <a:pt x="923" y="3273"/>
                    </a:lnTo>
                    <a:lnTo>
                      <a:pt x="245" y="978"/>
                    </a:lnTo>
                    <a:lnTo>
                      <a:pt x="57" y="263"/>
                    </a:lnTo>
                    <a:lnTo>
                      <a:pt x="1" y="75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9"/>
              <p:cNvSpPr/>
              <p:nvPr/>
            </p:nvSpPr>
            <p:spPr>
              <a:xfrm>
                <a:off x="6897308" y="1282283"/>
                <a:ext cx="79814" cy="10522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729" extrusionOk="0">
                    <a:moveTo>
                      <a:pt x="2070" y="1"/>
                    </a:moveTo>
                    <a:lnTo>
                      <a:pt x="1825" y="114"/>
                    </a:lnTo>
                    <a:lnTo>
                      <a:pt x="1619" y="264"/>
                    </a:lnTo>
                    <a:lnTo>
                      <a:pt x="1374" y="452"/>
                    </a:lnTo>
                    <a:lnTo>
                      <a:pt x="1129" y="659"/>
                    </a:lnTo>
                    <a:lnTo>
                      <a:pt x="923" y="885"/>
                    </a:lnTo>
                    <a:lnTo>
                      <a:pt x="735" y="1129"/>
                    </a:lnTo>
                    <a:lnTo>
                      <a:pt x="546" y="1393"/>
                    </a:lnTo>
                    <a:lnTo>
                      <a:pt x="396" y="1656"/>
                    </a:lnTo>
                    <a:lnTo>
                      <a:pt x="245" y="1938"/>
                    </a:lnTo>
                    <a:lnTo>
                      <a:pt x="133" y="2239"/>
                    </a:lnTo>
                    <a:lnTo>
                      <a:pt x="39" y="2484"/>
                    </a:lnTo>
                    <a:lnTo>
                      <a:pt x="1" y="2728"/>
                    </a:lnTo>
                    <a:lnTo>
                      <a:pt x="170" y="2333"/>
                    </a:lnTo>
                    <a:lnTo>
                      <a:pt x="358" y="1938"/>
                    </a:lnTo>
                    <a:lnTo>
                      <a:pt x="584" y="1562"/>
                    </a:lnTo>
                    <a:lnTo>
                      <a:pt x="829" y="1205"/>
                    </a:lnTo>
                    <a:lnTo>
                      <a:pt x="1111" y="885"/>
                    </a:lnTo>
                    <a:lnTo>
                      <a:pt x="1412" y="565"/>
                    </a:lnTo>
                    <a:lnTo>
                      <a:pt x="1731" y="264"/>
                    </a:lnTo>
                    <a:lnTo>
                      <a:pt x="20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9"/>
              <p:cNvSpPr/>
              <p:nvPr/>
            </p:nvSpPr>
            <p:spPr>
              <a:xfrm>
                <a:off x="6427357" y="1478854"/>
                <a:ext cx="31964" cy="105917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747" extrusionOk="0">
                    <a:moveTo>
                      <a:pt x="38" y="0"/>
                    </a:moveTo>
                    <a:lnTo>
                      <a:pt x="1" y="94"/>
                    </a:lnTo>
                    <a:lnTo>
                      <a:pt x="358" y="1223"/>
                    </a:lnTo>
                    <a:lnTo>
                      <a:pt x="659" y="2198"/>
                    </a:lnTo>
                    <a:lnTo>
                      <a:pt x="38" y="0"/>
                    </a:lnTo>
                    <a:close/>
                    <a:moveTo>
                      <a:pt x="659" y="2198"/>
                    </a:moveTo>
                    <a:lnTo>
                      <a:pt x="734" y="2464"/>
                    </a:lnTo>
                    <a:lnTo>
                      <a:pt x="828" y="2746"/>
                    </a:lnTo>
                    <a:lnTo>
                      <a:pt x="659" y="219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9"/>
              <p:cNvSpPr/>
              <p:nvPr/>
            </p:nvSpPr>
            <p:spPr>
              <a:xfrm>
                <a:off x="6444785" y="1611573"/>
                <a:ext cx="18161" cy="4788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1242" extrusionOk="0">
                    <a:moveTo>
                      <a:pt x="470" y="0"/>
                    </a:moveTo>
                    <a:lnTo>
                      <a:pt x="0" y="1241"/>
                    </a:lnTo>
                    <a:lnTo>
                      <a:pt x="151" y="978"/>
                    </a:lnTo>
                    <a:lnTo>
                      <a:pt x="301" y="696"/>
                    </a:lnTo>
                    <a:lnTo>
                      <a:pt x="395" y="414"/>
                    </a:lnTo>
                    <a:lnTo>
                      <a:pt x="433" y="263"/>
                    </a:lnTo>
                    <a:lnTo>
                      <a:pt x="452" y="113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9"/>
              <p:cNvSpPr/>
              <p:nvPr/>
            </p:nvSpPr>
            <p:spPr>
              <a:xfrm>
                <a:off x="6444785" y="1611573"/>
                <a:ext cx="18161" cy="4788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1242" fill="none" extrusionOk="0">
                    <a:moveTo>
                      <a:pt x="470" y="0"/>
                    </a:moveTo>
                    <a:lnTo>
                      <a:pt x="0" y="1241"/>
                    </a:lnTo>
                    <a:lnTo>
                      <a:pt x="0" y="1241"/>
                    </a:lnTo>
                    <a:lnTo>
                      <a:pt x="151" y="978"/>
                    </a:lnTo>
                    <a:lnTo>
                      <a:pt x="301" y="696"/>
                    </a:lnTo>
                    <a:lnTo>
                      <a:pt x="395" y="414"/>
                    </a:lnTo>
                    <a:lnTo>
                      <a:pt x="433" y="263"/>
                    </a:lnTo>
                    <a:lnTo>
                      <a:pt x="452" y="113"/>
                    </a:lnTo>
                    <a:lnTo>
                      <a:pt x="452" y="113"/>
                    </a:lnTo>
                    <a:lnTo>
                      <a:pt x="47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9"/>
              <p:cNvSpPr/>
              <p:nvPr/>
            </p:nvSpPr>
            <p:spPr>
              <a:xfrm>
                <a:off x="6413591" y="1486797"/>
                <a:ext cx="49354" cy="184266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4779" extrusionOk="0">
                    <a:moveTo>
                      <a:pt x="320" y="1"/>
                    </a:moveTo>
                    <a:lnTo>
                      <a:pt x="170" y="828"/>
                    </a:lnTo>
                    <a:lnTo>
                      <a:pt x="76" y="1637"/>
                    </a:lnTo>
                    <a:lnTo>
                      <a:pt x="19" y="2465"/>
                    </a:lnTo>
                    <a:lnTo>
                      <a:pt x="0" y="3292"/>
                    </a:lnTo>
                    <a:lnTo>
                      <a:pt x="0" y="3518"/>
                    </a:lnTo>
                    <a:lnTo>
                      <a:pt x="0" y="3725"/>
                    </a:lnTo>
                    <a:lnTo>
                      <a:pt x="38" y="3932"/>
                    </a:lnTo>
                    <a:lnTo>
                      <a:pt x="95" y="4139"/>
                    </a:lnTo>
                    <a:lnTo>
                      <a:pt x="170" y="4327"/>
                    </a:lnTo>
                    <a:lnTo>
                      <a:pt x="283" y="4515"/>
                    </a:lnTo>
                    <a:lnTo>
                      <a:pt x="414" y="4666"/>
                    </a:lnTo>
                    <a:lnTo>
                      <a:pt x="584" y="4778"/>
                    </a:lnTo>
                    <a:lnTo>
                      <a:pt x="809" y="4477"/>
                    </a:lnTo>
                    <a:lnTo>
                      <a:pt x="1279" y="3236"/>
                    </a:lnTo>
                    <a:lnTo>
                      <a:pt x="1073" y="2559"/>
                    </a:lnTo>
                    <a:lnTo>
                      <a:pt x="640" y="1129"/>
                    </a:lnTo>
                    <a:lnTo>
                      <a:pt x="320" y="1"/>
                    </a:lnTo>
                    <a:close/>
                  </a:path>
                </a:pathLst>
              </a:custGeom>
              <a:solidFill>
                <a:srgbClr val="0A0A0A">
                  <a:alpha val="17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9"/>
              <p:cNvSpPr/>
              <p:nvPr/>
            </p:nvSpPr>
            <p:spPr>
              <a:xfrm>
                <a:off x="6413591" y="1486797"/>
                <a:ext cx="49354" cy="184266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4779" fill="none" extrusionOk="0">
                    <a:moveTo>
                      <a:pt x="320" y="1"/>
                    </a:moveTo>
                    <a:lnTo>
                      <a:pt x="320" y="1"/>
                    </a:lnTo>
                    <a:lnTo>
                      <a:pt x="170" y="828"/>
                    </a:lnTo>
                    <a:lnTo>
                      <a:pt x="76" y="1637"/>
                    </a:lnTo>
                    <a:lnTo>
                      <a:pt x="19" y="2465"/>
                    </a:lnTo>
                    <a:lnTo>
                      <a:pt x="0" y="3292"/>
                    </a:lnTo>
                    <a:lnTo>
                      <a:pt x="0" y="3292"/>
                    </a:lnTo>
                    <a:lnTo>
                      <a:pt x="0" y="3518"/>
                    </a:lnTo>
                    <a:lnTo>
                      <a:pt x="0" y="3725"/>
                    </a:lnTo>
                    <a:lnTo>
                      <a:pt x="38" y="3932"/>
                    </a:lnTo>
                    <a:lnTo>
                      <a:pt x="95" y="4139"/>
                    </a:lnTo>
                    <a:lnTo>
                      <a:pt x="95" y="4139"/>
                    </a:lnTo>
                    <a:lnTo>
                      <a:pt x="170" y="4327"/>
                    </a:lnTo>
                    <a:lnTo>
                      <a:pt x="283" y="4515"/>
                    </a:lnTo>
                    <a:lnTo>
                      <a:pt x="414" y="4666"/>
                    </a:lnTo>
                    <a:lnTo>
                      <a:pt x="584" y="4778"/>
                    </a:lnTo>
                    <a:lnTo>
                      <a:pt x="584" y="4778"/>
                    </a:lnTo>
                    <a:lnTo>
                      <a:pt x="809" y="4477"/>
                    </a:lnTo>
                    <a:lnTo>
                      <a:pt x="1279" y="3236"/>
                    </a:lnTo>
                    <a:lnTo>
                      <a:pt x="1279" y="3236"/>
                    </a:lnTo>
                    <a:lnTo>
                      <a:pt x="1279" y="3236"/>
                    </a:lnTo>
                    <a:lnTo>
                      <a:pt x="1279" y="3236"/>
                    </a:lnTo>
                    <a:lnTo>
                      <a:pt x="1073" y="2559"/>
                    </a:lnTo>
                    <a:lnTo>
                      <a:pt x="1073" y="2559"/>
                    </a:lnTo>
                    <a:lnTo>
                      <a:pt x="640" y="1129"/>
                    </a:lnTo>
                    <a:lnTo>
                      <a:pt x="32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6425930" y="1482479"/>
                <a:ext cx="37015" cy="129129"/>
              </a:xfrm>
              <a:custGeom>
                <a:avLst/>
                <a:gdLst/>
                <a:ahLst/>
                <a:cxnLst/>
                <a:rect l="l" t="t" r="r" b="b"/>
                <a:pathLst>
                  <a:path w="960" h="3349" extrusionOk="0">
                    <a:moveTo>
                      <a:pt x="38" y="0"/>
                    </a:moveTo>
                    <a:lnTo>
                      <a:pt x="19" y="19"/>
                    </a:lnTo>
                    <a:lnTo>
                      <a:pt x="0" y="113"/>
                    </a:lnTo>
                    <a:lnTo>
                      <a:pt x="320" y="1241"/>
                    </a:lnTo>
                    <a:lnTo>
                      <a:pt x="753" y="2671"/>
                    </a:lnTo>
                    <a:lnTo>
                      <a:pt x="959" y="3348"/>
                    </a:lnTo>
                    <a:lnTo>
                      <a:pt x="922" y="3009"/>
                    </a:lnTo>
                    <a:lnTo>
                      <a:pt x="865" y="2652"/>
                    </a:lnTo>
                    <a:lnTo>
                      <a:pt x="395" y="112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6531079" y="1135799"/>
                <a:ext cx="144359" cy="297394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7713" extrusionOk="0">
                    <a:moveTo>
                      <a:pt x="2088" y="0"/>
                    </a:moveTo>
                    <a:lnTo>
                      <a:pt x="0" y="2163"/>
                    </a:lnTo>
                    <a:lnTo>
                      <a:pt x="95" y="2239"/>
                    </a:lnTo>
                    <a:lnTo>
                      <a:pt x="189" y="2333"/>
                    </a:lnTo>
                    <a:lnTo>
                      <a:pt x="339" y="2502"/>
                    </a:lnTo>
                    <a:lnTo>
                      <a:pt x="471" y="2728"/>
                    </a:lnTo>
                    <a:lnTo>
                      <a:pt x="565" y="2953"/>
                    </a:lnTo>
                    <a:lnTo>
                      <a:pt x="640" y="3198"/>
                    </a:lnTo>
                    <a:lnTo>
                      <a:pt x="678" y="3442"/>
                    </a:lnTo>
                    <a:lnTo>
                      <a:pt x="696" y="3687"/>
                    </a:lnTo>
                    <a:lnTo>
                      <a:pt x="696" y="3950"/>
                    </a:lnTo>
                    <a:lnTo>
                      <a:pt x="678" y="4195"/>
                    </a:lnTo>
                    <a:lnTo>
                      <a:pt x="659" y="4439"/>
                    </a:lnTo>
                    <a:lnTo>
                      <a:pt x="584" y="4928"/>
                    </a:lnTo>
                    <a:lnTo>
                      <a:pt x="490" y="5417"/>
                    </a:lnTo>
                    <a:lnTo>
                      <a:pt x="471" y="5681"/>
                    </a:lnTo>
                    <a:lnTo>
                      <a:pt x="452" y="5925"/>
                    </a:lnTo>
                    <a:lnTo>
                      <a:pt x="452" y="6170"/>
                    </a:lnTo>
                    <a:lnTo>
                      <a:pt x="471" y="6433"/>
                    </a:lnTo>
                    <a:lnTo>
                      <a:pt x="508" y="6678"/>
                    </a:lnTo>
                    <a:lnTo>
                      <a:pt x="584" y="6922"/>
                    </a:lnTo>
                    <a:lnTo>
                      <a:pt x="678" y="7148"/>
                    </a:lnTo>
                    <a:lnTo>
                      <a:pt x="790" y="7355"/>
                    </a:lnTo>
                    <a:lnTo>
                      <a:pt x="941" y="7543"/>
                    </a:lnTo>
                    <a:lnTo>
                      <a:pt x="1035" y="7637"/>
                    </a:lnTo>
                    <a:lnTo>
                      <a:pt x="1129" y="7712"/>
                    </a:lnTo>
                    <a:lnTo>
                      <a:pt x="3743" y="6828"/>
                    </a:lnTo>
                    <a:lnTo>
                      <a:pt x="3649" y="6772"/>
                    </a:lnTo>
                    <a:lnTo>
                      <a:pt x="3574" y="6696"/>
                    </a:lnTo>
                    <a:lnTo>
                      <a:pt x="3499" y="6621"/>
                    </a:lnTo>
                    <a:lnTo>
                      <a:pt x="3443" y="6527"/>
                    </a:lnTo>
                    <a:lnTo>
                      <a:pt x="3330" y="6339"/>
                    </a:lnTo>
                    <a:lnTo>
                      <a:pt x="3254" y="6132"/>
                    </a:lnTo>
                    <a:lnTo>
                      <a:pt x="3217" y="5925"/>
                    </a:lnTo>
                    <a:lnTo>
                      <a:pt x="3198" y="5699"/>
                    </a:lnTo>
                    <a:lnTo>
                      <a:pt x="3198" y="5474"/>
                    </a:lnTo>
                    <a:lnTo>
                      <a:pt x="3236" y="5248"/>
                    </a:lnTo>
                    <a:lnTo>
                      <a:pt x="3292" y="5022"/>
                    </a:lnTo>
                    <a:lnTo>
                      <a:pt x="3348" y="4815"/>
                    </a:lnTo>
                    <a:lnTo>
                      <a:pt x="3480" y="4383"/>
                    </a:lnTo>
                    <a:lnTo>
                      <a:pt x="3593" y="3950"/>
                    </a:lnTo>
                    <a:lnTo>
                      <a:pt x="3631" y="3743"/>
                    </a:lnTo>
                    <a:lnTo>
                      <a:pt x="3649" y="3518"/>
                    </a:lnTo>
                    <a:lnTo>
                      <a:pt x="3649" y="3236"/>
                    </a:lnTo>
                    <a:lnTo>
                      <a:pt x="3631" y="2935"/>
                    </a:lnTo>
                    <a:lnTo>
                      <a:pt x="3593" y="2671"/>
                    </a:lnTo>
                    <a:lnTo>
                      <a:pt x="3518" y="2389"/>
                    </a:lnTo>
                    <a:lnTo>
                      <a:pt x="3424" y="2145"/>
                    </a:lnTo>
                    <a:lnTo>
                      <a:pt x="3330" y="1881"/>
                    </a:lnTo>
                    <a:lnTo>
                      <a:pt x="3217" y="1637"/>
                    </a:lnTo>
                    <a:lnTo>
                      <a:pt x="3104" y="1411"/>
                    </a:lnTo>
                    <a:lnTo>
                      <a:pt x="2841" y="978"/>
                    </a:lnTo>
                    <a:lnTo>
                      <a:pt x="2558" y="583"/>
                    </a:lnTo>
                    <a:lnTo>
                      <a:pt x="2314" y="264"/>
                    </a:lnTo>
                    <a:lnTo>
                      <a:pt x="208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6531079" y="1135799"/>
                <a:ext cx="144359" cy="297394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7713" fill="none" extrusionOk="0">
                    <a:moveTo>
                      <a:pt x="0" y="2163"/>
                    </a:moveTo>
                    <a:lnTo>
                      <a:pt x="0" y="2163"/>
                    </a:lnTo>
                    <a:lnTo>
                      <a:pt x="95" y="2239"/>
                    </a:lnTo>
                    <a:lnTo>
                      <a:pt x="189" y="2333"/>
                    </a:lnTo>
                    <a:lnTo>
                      <a:pt x="339" y="2502"/>
                    </a:lnTo>
                    <a:lnTo>
                      <a:pt x="471" y="2728"/>
                    </a:lnTo>
                    <a:lnTo>
                      <a:pt x="565" y="2953"/>
                    </a:lnTo>
                    <a:lnTo>
                      <a:pt x="640" y="3198"/>
                    </a:lnTo>
                    <a:lnTo>
                      <a:pt x="678" y="3442"/>
                    </a:lnTo>
                    <a:lnTo>
                      <a:pt x="696" y="3687"/>
                    </a:lnTo>
                    <a:lnTo>
                      <a:pt x="696" y="3950"/>
                    </a:lnTo>
                    <a:lnTo>
                      <a:pt x="696" y="3950"/>
                    </a:lnTo>
                    <a:lnTo>
                      <a:pt x="678" y="4195"/>
                    </a:lnTo>
                    <a:lnTo>
                      <a:pt x="659" y="4439"/>
                    </a:lnTo>
                    <a:lnTo>
                      <a:pt x="584" y="4928"/>
                    </a:lnTo>
                    <a:lnTo>
                      <a:pt x="490" y="5417"/>
                    </a:lnTo>
                    <a:lnTo>
                      <a:pt x="471" y="5681"/>
                    </a:lnTo>
                    <a:lnTo>
                      <a:pt x="452" y="5925"/>
                    </a:lnTo>
                    <a:lnTo>
                      <a:pt x="452" y="5925"/>
                    </a:lnTo>
                    <a:lnTo>
                      <a:pt x="452" y="6170"/>
                    </a:lnTo>
                    <a:lnTo>
                      <a:pt x="471" y="6433"/>
                    </a:lnTo>
                    <a:lnTo>
                      <a:pt x="508" y="6678"/>
                    </a:lnTo>
                    <a:lnTo>
                      <a:pt x="584" y="6922"/>
                    </a:lnTo>
                    <a:lnTo>
                      <a:pt x="678" y="7148"/>
                    </a:lnTo>
                    <a:lnTo>
                      <a:pt x="790" y="7355"/>
                    </a:lnTo>
                    <a:lnTo>
                      <a:pt x="941" y="7543"/>
                    </a:lnTo>
                    <a:lnTo>
                      <a:pt x="1035" y="7637"/>
                    </a:lnTo>
                    <a:lnTo>
                      <a:pt x="1129" y="7712"/>
                    </a:lnTo>
                    <a:lnTo>
                      <a:pt x="3743" y="6828"/>
                    </a:lnTo>
                    <a:lnTo>
                      <a:pt x="3743" y="6828"/>
                    </a:lnTo>
                    <a:lnTo>
                      <a:pt x="3649" y="6772"/>
                    </a:lnTo>
                    <a:lnTo>
                      <a:pt x="3574" y="6696"/>
                    </a:lnTo>
                    <a:lnTo>
                      <a:pt x="3499" y="6621"/>
                    </a:lnTo>
                    <a:lnTo>
                      <a:pt x="3443" y="6527"/>
                    </a:lnTo>
                    <a:lnTo>
                      <a:pt x="3330" y="6339"/>
                    </a:lnTo>
                    <a:lnTo>
                      <a:pt x="3254" y="6132"/>
                    </a:lnTo>
                    <a:lnTo>
                      <a:pt x="3217" y="5925"/>
                    </a:lnTo>
                    <a:lnTo>
                      <a:pt x="3198" y="5699"/>
                    </a:lnTo>
                    <a:lnTo>
                      <a:pt x="3198" y="5474"/>
                    </a:lnTo>
                    <a:lnTo>
                      <a:pt x="3236" y="5248"/>
                    </a:lnTo>
                    <a:lnTo>
                      <a:pt x="3236" y="5248"/>
                    </a:lnTo>
                    <a:lnTo>
                      <a:pt x="3292" y="5022"/>
                    </a:lnTo>
                    <a:lnTo>
                      <a:pt x="3348" y="4815"/>
                    </a:lnTo>
                    <a:lnTo>
                      <a:pt x="3480" y="4383"/>
                    </a:lnTo>
                    <a:lnTo>
                      <a:pt x="3593" y="3950"/>
                    </a:lnTo>
                    <a:lnTo>
                      <a:pt x="3631" y="3743"/>
                    </a:lnTo>
                    <a:lnTo>
                      <a:pt x="3649" y="3518"/>
                    </a:lnTo>
                    <a:lnTo>
                      <a:pt x="3649" y="3518"/>
                    </a:lnTo>
                    <a:lnTo>
                      <a:pt x="3649" y="3236"/>
                    </a:lnTo>
                    <a:lnTo>
                      <a:pt x="3631" y="2935"/>
                    </a:lnTo>
                    <a:lnTo>
                      <a:pt x="3593" y="2671"/>
                    </a:lnTo>
                    <a:lnTo>
                      <a:pt x="3518" y="2389"/>
                    </a:lnTo>
                    <a:lnTo>
                      <a:pt x="3424" y="2145"/>
                    </a:lnTo>
                    <a:lnTo>
                      <a:pt x="3330" y="1881"/>
                    </a:lnTo>
                    <a:lnTo>
                      <a:pt x="3217" y="1637"/>
                    </a:lnTo>
                    <a:lnTo>
                      <a:pt x="3104" y="1411"/>
                    </a:lnTo>
                    <a:lnTo>
                      <a:pt x="2841" y="978"/>
                    </a:lnTo>
                    <a:lnTo>
                      <a:pt x="2558" y="583"/>
                    </a:lnTo>
                    <a:lnTo>
                      <a:pt x="2314" y="264"/>
                    </a:lnTo>
                    <a:lnTo>
                      <a:pt x="208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" name="Google Shape;367;p29"/>
            <p:cNvGrpSpPr/>
            <p:nvPr/>
          </p:nvGrpSpPr>
          <p:grpSpPr>
            <a:xfrm>
              <a:off x="6126273" y="1468151"/>
              <a:ext cx="1179043" cy="3106475"/>
              <a:chOff x="7215775" y="653374"/>
              <a:chExt cx="1215008" cy="3201231"/>
            </a:xfrm>
          </p:grpSpPr>
          <p:sp>
            <p:nvSpPr>
              <p:cNvPr id="368" name="Google Shape;368;p29"/>
              <p:cNvSpPr/>
              <p:nvPr/>
            </p:nvSpPr>
            <p:spPr>
              <a:xfrm>
                <a:off x="7280147" y="3636925"/>
                <a:ext cx="207222" cy="216302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5813" extrusionOk="0">
                    <a:moveTo>
                      <a:pt x="1016" y="0"/>
                    </a:moveTo>
                    <a:lnTo>
                      <a:pt x="1" y="5812"/>
                    </a:lnTo>
                    <a:lnTo>
                      <a:pt x="5023" y="5812"/>
                    </a:lnTo>
                    <a:lnTo>
                      <a:pt x="5568" y="320"/>
                    </a:lnTo>
                    <a:lnTo>
                      <a:pt x="10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9"/>
              <p:cNvSpPr/>
              <p:nvPr/>
            </p:nvSpPr>
            <p:spPr>
              <a:xfrm>
                <a:off x="7280147" y="3636925"/>
                <a:ext cx="207222" cy="216302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5813" fill="none" extrusionOk="0">
                    <a:moveTo>
                      <a:pt x="1016" y="0"/>
                    </a:moveTo>
                    <a:lnTo>
                      <a:pt x="1" y="5812"/>
                    </a:lnTo>
                    <a:lnTo>
                      <a:pt x="5023" y="5812"/>
                    </a:lnTo>
                    <a:lnTo>
                      <a:pt x="5568" y="320"/>
                    </a:lnTo>
                    <a:lnTo>
                      <a:pt x="101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7285059" y="3830079"/>
                <a:ext cx="185492" cy="774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208" extrusionOk="0">
                    <a:moveTo>
                      <a:pt x="358" y="0"/>
                    </a:moveTo>
                    <a:lnTo>
                      <a:pt x="0" y="38"/>
                    </a:lnTo>
                    <a:lnTo>
                      <a:pt x="358" y="76"/>
                    </a:lnTo>
                    <a:lnTo>
                      <a:pt x="734" y="94"/>
                    </a:lnTo>
                    <a:lnTo>
                      <a:pt x="2483" y="170"/>
                    </a:lnTo>
                    <a:lnTo>
                      <a:pt x="3461" y="188"/>
                    </a:lnTo>
                    <a:lnTo>
                      <a:pt x="4251" y="207"/>
                    </a:lnTo>
                    <a:lnTo>
                      <a:pt x="4627" y="207"/>
                    </a:lnTo>
                    <a:lnTo>
                      <a:pt x="4985" y="151"/>
                    </a:lnTo>
                    <a:lnTo>
                      <a:pt x="4627" y="113"/>
                    </a:lnTo>
                    <a:lnTo>
                      <a:pt x="4251" y="94"/>
                    </a:lnTo>
                    <a:lnTo>
                      <a:pt x="2502" y="38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7285059" y="3830079"/>
                <a:ext cx="185492" cy="774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208" fill="none" extrusionOk="0">
                    <a:moveTo>
                      <a:pt x="4985" y="151"/>
                    </a:moveTo>
                    <a:lnTo>
                      <a:pt x="4985" y="151"/>
                    </a:lnTo>
                    <a:lnTo>
                      <a:pt x="4627" y="207"/>
                    </a:lnTo>
                    <a:lnTo>
                      <a:pt x="4251" y="207"/>
                    </a:lnTo>
                    <a:lnTo>
                      <a:pt x="4251" y="207"/>
                    </a:lnTo>
                    <a:lnTo>
                      <a:pt x="3461" y="188"/>
                    </a:lnTo>
                    <a:lnTo>
                      <a:pt x="2483" y="170"/>
                    </a:lnTo>
                    <a:lnTo>
                      <a:pt x="734" y="94"/>
                    </a:lnTo>
                    <a:lnTo>
                      <a:pt x="734" y="94"/>
                    </a:lnTo>
                    <a:lnTo>
                      <a:pt x="358" y="7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58" y="0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1524" y="0"/>
                    </a:lnTo>
                    <a:lnTo>
                      <a:pt x="2502" y="38"/>
                    </a:lnTo>
                    <a:lnTo>
                      <a:pt x="4251" y="94"/>
                    </a:lnTo>
                    <a:lnTo>
                      <a:pt x="4251" y="94"/>
                    </a:lnTo>
                    <a:lnTo>
                      <a:pt x="4627" y="113"/>
                    </a:lnTo>
                    <a:lnTo>
                      <a:pt x="4985" y="15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9"/>
              <p:cNvSpPr/>
              <p:nvPr/>
            </p:nvSpPr>
            <p:spPr>
              <a:xfrm>
                <a:off x="7280147" y="3830786"/>
                <a:ext cx="3535" cy="22438"/>
              </a:xfrm>
              <a:custGeom>
                <a:avLst/>
                <a:gdLst/>
                <a:ahLst/>
                <a:cxnLst/>
                <a:rect l="l" t="t" r="r" b="b"/>
                <a:pathLst>
                  <a:path w="95" h="603" extrusionOk="0">
                    <a:moveTo>
                      <a:pt x="76" y="0"/>
                    </a:moveTo>
                    <a:lnTo>
                      <a:pt x="1" y="546"/>
                    </a:lnTo>
                    <a:lnTo>
                      <a:pt x="1" y="602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7280147" y="3830786"/>
                <a:ext cx="3535" cy="22438"/>
              </a:xfrm>
              <a:custGeom>
                <a:avLst/>
                <a:gdLst/>
                <a:ahLst/>
                <a:cxnLst/>
                <a:rect l="l" t="t" r="r" b="b"/>
                <a:pathLst>
                  <a:path w="95" h="603" fill="none" extrusionOk="0">
                    <a:moveTo>
                      <a:pt x="76" y="0"/>
                    </a:moveTo>
                    <a:lnTo>
                      <a:pt x="1" y="546"/>
                    </a:lnTo>
                    <a:lnTo>
                      <a:pt x="1" y="602"/>
                    </a:lnTo>
                    <a:lnTo>
                      <a:pt x="95" y="0"/>
                    </a:lnTo>
                    <a:lnTo>
                      <a:pt x="7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7280147" y="3830786"/>
                <a:ext cx="188320" cy="22438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03" extrusionOk="0">
                    <a:moveTo>
                      <a:pt x="95" y="0"/>
                    </a:moveTo>
                    <a:lnTo>
                      <a:pt x="1" y="602"/>
                    </a:lnTo>
                    <a:lnTo>
                      <a:pt x="5023" y="602"/>
                    </a:lnTo>
                    <a:lnTo>
                      <a:pt x="5060" y="151"/>
                    </a:lnTo>
                    <a:lnTo>
                      <a:pt x="4816" y="169"/>
                    </a:lnTo>
                    <a:lnTo>
                      <a:pt x="4553" y="188"/>
                    </a:lnTo>
                    <a:lnTo>
                      <a:pt x="4383" y="188"/>
                    </a:lnTo>
                    <a:lnTo>
                      <a:pt x="3593" y="169"/>
                    </a:lnTo>
                    <a:lnTo>
                      <a:pt x="2615" y="151"/>
                    </a:lnTo>
                    <a:lnTo>
                      <a:pt x="866" y="75"/>
                    </a:lnTo>
                    <a:lnTo>
                      <a:pt x="810" y="75"/>
                    </a:lnTo>
                    <a:lnTo>
                      <a:pt x="471" y="5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9"/>
              <p:cNvSpPr/>
              <p:nvPr/>
            </p:nvSpPr>
            <p:spPr>
              <a:xfrm>
                <a:off x="7467720" y="3835660"/>
                <a:ext cx="744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0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9"/>
              <p:cNvSpPr/>
              <p:nvPr/>
            </p:nvSpPr>
            <p:spPr>
              <a:xfrm>
                <a:off x="7280147" y="3830786"/>
                <a:ext cx="188320" cy="22438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03" fill="none" extrusionOk="0">
                    <a:moveTo>
                      <a:pt x="95" y="0"/>
                    </a:moveTo>
                    <a:lnTo>
                      <a:pt x="1" y="602"/>
                    </a:lnTo>
                    <a:lnTo>
                      <a:pt x="5023" y="602"/>
                    </a:lnTo>
                    <a:lnTo>
                      <a:pt x="5060" y="151"/>
                    </a:lnTo>
                    <a:lnTo>
                      <a:pt x="5060" y="151"/>
                    </a:lnTo>
                    <a:lnTo>
                      <a:pt x="4816" y="169"/>
                    </a:lnTo>
                    <a:lnTo>
                      <a:pt x="4553" y="188"/>
                    </a:lnTo>
                    <a:lnTo>
                      <a:pt x="4553" y="188"/>
                    </a:lnTo>
                    <a:lnTo>
                      <a:pt x="4383" y="188"/>
                    </a:lnTo>
                    <a:lnTo>
                      <a:pt x="4383" y="188"/>
                    </a:lnTo>
                    <a:lnTo>
                      <a:pt x="3593" y="169"/>
                    </a:lnTo>
                    <a:lnTo>
                      <a:pt x="2615" y="151"/>
                    </a:lnTo>
                    <a:lnTo>
                      <a:pt x="866" y="75"/>
                    </a:lnTo>
                    <a:lnTo>
                      <a:pt x="866" y="75"/>
                    </a:lnTo>
                    <a:lnTo>
                      <a:pt x="810" y="75"/>
                    </a:lnTo>
                    <a:lnTo>
                      <a:pt x="810" y="75"/>
                    </a:lnTo>
                    <a:lnTo>
                      <a:pt x="471" y="57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89" y="0"/>
                    </a:lnTo>
                    <a:lnTo>
                      <a:pt x="95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7285059" y="3830786"/>
                <a:ext cx="183408" cy="7033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189" extrusionOk="0">
                    <a:moveTo>
                      <a:pt x="57" y="0"/>
                    </a:moveTo>
                    <a:lnTo>
                      <a:pt x="0" y="19"/>
                    </a:lnTo>
                    <a:lnTo>
                      <a:pt x="339" y="57"/>
                    </a:lnTo>
                    <a:lnTo>
                      <a:pt x="678" y="75"/>
                    </a:lnTo>
                    <a:lnTo>
                      <a:pt x="734" y="75"/>
                    </a:lnTo>
                    <a:lnTo>
                      <a:pt x="2483" y="151"/>
                    </a:lnTo>
                    <a:lnTo>
                      <a:pt x="3461" y="169"/>
                    </a:lnTo>
                    <a:lnTo>
                      <a:pt x="4251" y="188"/>
                    </a:lnTo>
                    <a:lnTo>
                      <a:pt x="4421" y="188"/>
                    </a:lnTo>
                    <a:lnTo>
                      <a:pt x="4684" y="169"/>
                    </a:lnTo>
                    <a:lnTo>
                      <a:pt x="4928" y="151"/>
                    </a:lnTo>
                    <a:lnTo>
                      <a:pt x="4928" y="132"/>
                    </a:lnTo>
                    <a:lnTo>
                      <a:pt x="4910" y="13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9"/>
              <p:cNvSpPr/>
              <p:nvPr/>
            </p:nvSpPr>
            <p:spPr>
              <a:xfrm>
                <a:off x="7285059" y="3830786"/>
                <a:ext cx="183408" cy="7033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189" fill="none" extrusionOk="0">
                    <a:moveTo>
                      <a:pt x="57" y="0"/>
                    </a:moveTo>
                    <a:lnTo>
                      <a:pt x="57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39" y="57"/>
                    </a:lnTo>
                    <a:lnTo>
                      <a:pt x="678" y="75"/>
                    </a:lnTo>
                    <a:lnTo>
                      <a:pt x="678" y="75"/>
                    </a:lnTo>
                    <a:lnTo>
                      <a:pt x="734" y="75"/>
                    </a:lnTo>
                    <a:lnTo>
                      <a:pt x="2483" y="151"/>
                    </a:lnTo>
                    <a:lnTo>
                      <a:pt x="2483" y="151"/>
                    </a:lnTo>
                    <a:lnTo>
                      <a:pt x="3461" y="169"/>
                    </a:lnTo>
                    <a:lnTo>
                      <a:pt x="4251" y="188"/>
                    </a:lnTo>
                    <a:lnTo>
                      <a:pt x="4251" y="188"/>
                    </a:lnTo>
                    <a:lnTo>
                      <a:pt x="4421" y="188"/>
                    </a:lnTo>
                    <a:lnTo>
                      <a:pt x="4421" y="188"/>
                    </a:lnTo>
                    <a:lnTo>
                      <a:pt x="4684" y="169"/>
                    </a:lnTo>
                    <a:lnTo>
                      <a:pt x="4928" y="151"/>
                    </a:lnTo>
                    <a:lnTo>
                      <a:pt x="4928" y="132"/>
                    </a:lnTo>
                    <a:lnTo>
                      <a:pt x="4928" y="132"/>
                    </a:lnTo>
                    <a:lnTo>
                      <a:pt x="4910" y="132"/>
                    </a:lnTo>
                    <a:lnTo>
                      <a:pt x="57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9"/>
              <p:cNvSpPr/>
              <p:nvPr/>
            </p:nvSpPr>
            <p:spPr>
              <a:xfrm>
                <a:off x="7371124" y="3671195"/>
                <a:ext cx="24559" cy="16450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4421" extrusionOk="0">
                    <a:moveTo>
                      <a:pt x="659" y="1"/>
                    </a:moveTo>
                    <a:lnTo>
                      <a:pt x="546" y="546"/>
                    </a:lnTo>
                    <a:lnTo>
                      <a:pt x="452" y="1092"/>
                    </a:lnTo>
                    <a:lnTo>
                      <a:pt x="358" y="1656"/>
                    </a:lnTo>
                    <a:lnTo>
                      <a:pt x="283" y="2201"/>
                    </a:lnTo>
                    <a:lnTo>
                      <a:pt x="189" y="2747"/>
                    </a:lnTo>
                    <a:lnTo>
                      <a:pt x="114" y="3311"/>
                    </a:lnTo>
                    <a:lnTo>
                      <a:pt x="57" y="3857"/>
                    </a:lnTo>
                    <a:lnTo>
                      <a:pt x="1" y="4421"/>
                    </a:lnTo>
                    <a:lnTo>
                      <a:pt x="114" y="3875"/>
                    </a:lnTo>
                    <a:lnTo>
                      <a:pt x="227" y="3330"/>
                    </a:lnTo>
                    <a:lnTo>
                      <a:pt x="321" y="2766"/>
                    </a:lnTo>
                    <a:lnTo>
                      <a:pt x="396" y="2220"/>
                    </a:lnTo>
                    <a:lnTo>
                      <a:pt x="490" y="1675"/>
                    </a:lnTo>
                    <a:lnTo>
                      <a:pt x="565" y="1111"/>
                    </a:lnTo>
                    <a:lnTo>
                      <a:pt x="622" y="565"/>
                    </a:lnTo>
                    <a:lnTo>
                      <a:pt x="6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7301840" y="3739809"/>
                <a:ext cx="161715" cy="95220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2559" extrusionOk="0">
                    <a:moveTo>
                      <a:pt x="2258" y="0"/>
                    </a:moveTo>
                    <a:lnTo>
                      <a:pt x="2070" y="19"/>
                    </a:lnTo>
                    <a:lnTo>
                      <a:pt x="1882" y="38"/>
                    </a:lnTo>
                    <a:lnTo>
                      <a:pt x="1694" y="75"/>
                    </a:lnTo>
                    <a:lnTo>
                      <a:pt x="1524" y="113"/>
                    </a:lnTo>
                    <a:lnTo>
                      <a:pt x="1355" y="188"/>
                    </a:lnTo>
                    <a:lnTo>
                      <a:pt x="1186" y="263"/>
                    </a:lnTo>
                    <a:lnTo>
                      <a:pt x="1035" y="357"/>
                    </a:lnTo>
                    <a:lnTo>
                      <a:pt x="885" y="451"/>
                    </a:lnTo>
                    <a:lnTo>
                      <a:pt x="659" y="658"/>
                    </a:lnTo>
                    <a:lnTo>
                      <a:pt x="452" y="884"/>
                    </a:lnTo>
                    <a:lnTo>
                      <a:pt x="302" y="1129"/>
                    </a:lnTo>
                    <a:lnTo>
                      <a:pt x="170" y="1411"/>
                    </a:lnTo>
                    <a:lnTo>
                      <a:pt x="95" y="1599"/>
                    </a:lnTo>
                    <a:lnTo>
                      <a:pt x="38" y="1787"/>
                    </a:lnTo>
                    <a:lnTo>
                      <a:pt x="20" y="1994"/>
                    </a:lnTo>
                    <a:lnTo>
                      <a:pt x="1" y="2182"/>
                    </a:lnTo>
                    <a:lnTo>
                      <a:pt x="1" y="2408"/>
                    </a:lnTo>
                    <a:lnTo>
                      <a:pt x="20" y="2483"/>
                    </a:lnTo>
                    <a:lnTo>
                      <a:pt x="38" y="2219"/>
                    </a:lnTo>
                    <a:lnTo>
                      <a:pt x="76" y="1956"/>
                    </a:lnTo>
                    <a:lnTo>
                      <a:pt x="151" y="1693"/>
                    </a:lnTo>
                    <a:lnTo>
                      <a:pt x="245" y="1448"/>
                    </a:lnTo>
                    <a:lnTo>
                      <a:pt x="377" y="1185"/>
                    </a:lnTo>
                    <a:lnTo>
                      <a:pt x="528" y="959"/>
                    </a:lnTo>
                    <a:lnTo>
                      <a:pt x="716" y="734"/>
                    </a:lnTo>
                    <a:lnTo>
                      <a:pt x="941" y="546"/>
                    </a:lnTo>
                    <a:lnTo>
                      <a:pt x="1092" y="451"/>
                    </a:lnTo>
                    <a:lnTo>
                      <a:pt x="1242" y="357"/>
                    </a:lnTo>
                    <a:lnTo>
                      <a:pt x="1393" y="282"/>
                    </a:lnTo>
                    <a:lnTo>
                      <a:pt x="1562" y="226"/>
                    </a:lnTo>
                    <a:lnTo>
                      <a:pt x="1731" y="169"/>
                    </a:lnTo>
                    <a:lnTo>
                      <a:pt x="1901" y="151"/>
                    </a:lnTo>
                    <a:lnTo>
                      <a:pt x="2070" y="132"/>
                    </a:lnTo>
                    <a:lnTo>
                      <a:pt x="2239" y="113"/>
                    </a:lnTo>
                    <a:lnTo>
                      <a:pt x="2427" y="132"/>
                    </a:lnTo>
                    <a:lnTo>
                      <a:pt x="2596" y="151"/>
                    </a:lnTo>
                    <a:lnTo>
                      <a:pt x="2766" y="188"/>
                    </a:lnTo>
                    <a:lnTo>
                      <a:pt x="2935" y="226"/>
                    </a:lnTo>
                    <a:lnTo>
                      <a:pt x="3086" y="301"/>
                    </a:lnTo>
                    <a:lnTo>
                      <a:pt x="3255" y="376"/>
                    </a:lnTo>
                    <a:lnTo>
                      <a:pt x="3405" y="470"/>
                    </a:lnTo>
                    <a:lnTo>
                      <a:pt x="3537" y="564"/>
                    </a:lnTo>
                    <a:lnTo>
                      <a:pt x="3744" y="771"/>
                    </a:lnTo>
                    <a:lnTo>
                      <a:pt x="3913" y="997"/>
                    </a:lnTo>
                    <a:lnTo>
                      <a:pt x="4064" y="1241"/>
                    </a:lnTo>
                    <a:lnTo>
                      <a:pt x="4176" y="1505"/>
                    </a:lnTo>
                    <a:lnTo>
                      <a:pt x="4233" y="1768"/>
                    </a:lnTo>
                    <a:lnTo>
                      <a:pt x="4270" y="2031"/>
                    </a:lnTo>
                    <a:lnTo>
                      <a:pt x="4289" y="2295"/>
                    </a:lnTo>
                    <a:lnTo>
                      <a:pt x="4252" y="2558"/>
                    </a:lnTo>
                    <a:lnTo>
                      <a:pt x="4289" y="2502"/>
                    </a:lnTo>
                    <a:lnTo>
                      <a:pt x="4327" y="2295"/>
                    </a:lnTo>
                    <a:lnTo>
                      <a:pt x="4346" y="2088"/>
                    </a:lnTo>
                    <a:lnTo>
                      <a:pt x="4327" y="1881"/>
                    </a:lnTo>
                    <a:lnTo>
                      <a:pt x="4308" y="1693"/>
                    </a:lnTo>
                    <a:lnTo>
                      <a:pt x="4252" y="1486"/>
                    </a:lnTo>
                    <a:lnTo>
                      <a:pt x="4195" y="1335"/>
                    </a:lnTo>
                    <a:lnTo>
                      <a:pt x="4139" y="1166"/>
                    </a:lnTo>
                    <a:lnTo>
                      <a:pt x="4045" y="1035"/>
                    </a:lnTo>
                    <a:lnTo>
                      <a:pt x="3970" y="884"/>
                    </a:lnTo>
                    <a:lnTo>
                      <a:pt x="3857" y="752"/>
                    </a:lnTo>
                    <a:lnTo>
                      <a:pt x="3744" y="640"/>
                    </a:lnTo>
                    <a:lnTo>
                      <a:pt x="3631" y="508"/>
                    </a:lnTo>
                    <a:lnTo>
                      <a:pt x="3499" y="414"/>
                    </a:lnTo>
                    <a:lnTo>
                      <a:pt x="3368" y="320"/>
                    </a:lnTo>
                    <a:lnTo>
                      <a:pt x="3217" y="245"/>
                    </a:lnTo>
                    <a:lnTo>
                      <a:pt x="3067" y="169"/>
                    </a:lnTo>
                    <a:lnTo>
                      <a:pt x="2916" y="113"/>
                    </a:lnTo>
                    <a:lnTo>
                      <a:pt x="2766" y="56"/>
                    </a:lnTo>
                    <a:lnTo>
                      <a:pt x="2596" y="38"/>
                    </a:lnTo>
                    <a:lnTo>
                      <a:pt x="2427" y="19"/>
                    </a:lnTo>
                    <a:lnTo>
                      <a:pt x="225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7979312" y="3576721"/>
                <a:ext cx="365402" cy="277884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7468" extrusionOk="0">
                    <a:moveTo>
                      <a:pt x="3819" y="1"/>
                    </a:moveTo>
                    <a:lnTo>
                      <a:pt x="1" y="1317"/>
                    </a:lnTo>
                    <a:lnTo>
                      <a:pt x="2145" y="7468"/>
                    </a:lnTo>
                    <a:lnTo>
                      <a:pt x="9819" y="4834"/>
                    </a:lnTo>
                    <a:lnTo>
                      <a:pt x="9781" y="4759"/>
                    </a:lnTo>
                    <a:lnTo>
                      <a:pt x="9725" y="4703"/>
                    </a:lnTo>
                    <a:lnTo>
                      <a:pt x="9631" y="4646"/>
                    </a:lnTo>
                    <a:lnTo>
                      <a:pt x="9537" y="4590"/>
                    </a:lnTo>
                    <a:lnTo>
                      <a:pt x="9274" y="4477"/>
                    </a:lnTo>
                    <a:lnTo>
                      <a:pt x="8954" y="4402"/>
                    </a:lnTo>
                    <a:lnTo>
                      <a:pt x="8578" y="4327"/>
                    </a:lnTo>
                    <a:lnTo>
                      <a:pt x="8183" y="4251"/>
                    </a:lnTo>
                    <a:lnTo>
                      <a:pt x="7317" y="4139"/>
                    </a:lnTo>
                    <a:lnTo>
                      <a:pt x="6471" y="4082"/>
                    </a:lnTo>
                    <a:lnTo>
                      <a:pt x="5756" y="4026"/>
                    </a:lnTo>
                    <a:lnTo>
                      <a:pt x="5042" y="4007"/>
                    </a:lnTo>
                    <a:lnTo>
                      <a:pt x="38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7979312" y="3576721"/>
                <a:ext cx="365402" cy="277884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7468" fill="none" extrusionOk="0">
                    <a:moveTo>
                      <a:pt x="3819" y="1"/>
                    </a:moveTo>
                    <a:lnTo>
                      <a:pt x="5042" y="4007"/>
                    </a:lnTo>
                    <a:lnTo>
                      <a:pt x="5042" y="4007"/>
                    </a:lnTo>
                    <a:lnTo>
                      <a:pt x="5756" y="4026"/>
                    </a:lnTo>
                    <a:lnTo>
                      <a:pt x="6471" y="4082"/>
                    </a:lnTo>
                    <a:lnTo>
                      <a:pt x="7317" y="4139"/>
                    </a:lnTo>
                    <a:lnTo>
                      <a:pt x="8183" y="4251"/>
                    </a:lnTo>
                    <a:lnTo>
                      <a:pt x="8578" y="4327"/>
                    </a:lnTo>
                    <a:lnTo>
                      <a:pt x="8954" y="4402"/>
                    </a:lnTo>
                    <a:lnTo>
                      <a:pt x="9274" y="4477"/>
                    </a:lnTo>
                    <a:lnTo>
                      <a:pt x="9537" y="4590"/>
                    </a:lnTo>
                    <a:lnTo>
                      <a:pt x="9631" y="4646"/>
                    </a:lnTo>
                    <a:lnTo>
                      <a:pt x="9725" y="4703"/>
                    </a:lnTo>
                    <a:lnTo>
                      <a:pt x="9781" y="4759"/>
                    </a:lnTo>
                    <a:lnTo>
                      <a:pt x="9819" y="4834"/>
                    </a:lnTo>
                    <a:lnTo>
                      <a:pt x="2145" y="7468"/>
                    </a:lnTo>
                    <a:lnTo>
                      <a:pt x="1" y="1317"/>
                    </a:lnTo>
                    <a:lnTo>
                      <a:pt x="3819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8069620" y="3741893"/>
                <a:ext cx="22438" cy="2314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22" extrusionOk="0">
                    <a:moveTo>
                      <a:pt x="301" y="0"/>
                    </a:moveTo>
                    <a:lnTo>
                      <a:pt x="207" y="19"/>
                    </a:lnTo>
                    <a:lnTo>
                      <a:pt x="113" y="76"/>
                    </a:lnTo>
                    <a:lnTo>
                      <a:pt x="113" y="76"/>
                    </a:lnTo>
                    <a:lnTo>
                      <a:pt x="132" y="38"/>
                    </a:lnTo>
                    <a:lnTo>
                      <a:pt x="75" y="95"/>
                    </a:lnTo>
                    <a:lnTo>
                      <a:pt x="38" y="132"/>
                    </a:lnTo>
                    <a:lnTo>
                      <a:pt x="0" y="245"/>
                    </a:lnTo>
                    <a:lnTo>
                      <a:pt x="0" y="358"/>
                    </a:lnTo>
                    <a:lnTo>
                      <a:pt x="19" y="414"/>
                    </a:lnTo>
                    <a:lnTo>
                      <a:pt x="38" y="471"/>
                    </a:lnTo>
                    <a:lnTo>
                      <a:pt x="94" y="546"/>
                    </a:lnTo>
                    <a:lnTo>
                      <a:pt x="151" y="584"/>
                    </a:lnTo>
                    <a:lnTo>
                      <a:pt x="226" y="602"/>
                    </a:lnTo>
                    <a:lnTo>
                      <a:pt x="301" y="621"/>
                    </a:lnTo>
                    <a:lnTo>
                      <a:pt x="376" y="602"/>
                    </a:lnTo>
                    <a:lnTo>
                      <a:pt x="470" y="584"/>
                    </a:lnTo>
                    <a:lnTo>
                      <a:pt x="508" y="527"/>
                    </a:lnTo>
                    <a:lnTo>
                      <a:pt x="546" y="490"/>
                    </a:lnTo>
                    <a:lnTo>
                      <a:pt x="602" y="377"/>
                    </a:lnTo>
                    <a:lnTo>
                      <a:pt x="602" y="245"/>
                    </a:lnTo>
                    <a:lnTo>
                      <a:pt x="583" y="189"/>
                    </a:lnTo>
                    <a:lnTo>
                      <a:pt x="564" y="132"/>
                    </a:lnTo>
                    <a:lnTo>
                      <a:pt x="508" y="76"/>
                    </a:lnTo>
                    <a:lnTo>
                      <a:pt x="452" y="38"/>
                    </a:lnTo>
                    <a:lnTo>
                      <a:pt x="376" y="19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8069620" y="3741893"/>
                <a:ext cx="22438" cy="2314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22" fill="none" extrusionOk="0">
                    <a:moveTo>
                      <a:pt x="301" y="0"/>
                    </a:moveTo>
                    <a:lnTo>
                      <a:pt x="301" y="0"/>
                    </a:lnTo>
                    <a:lnTo>
                      <a:pt x="207" y="19"/>
                    </a:lnTo>
                    <a:lnTo>
                      <a:pt x="113" y="76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75" y="95"/>
                    </a:lnTo>
                    <a:lnTo>
                      <a:pt x="38" y="132"/>
                    </a:lnTo>
                    <a:lnTo>
                      <a:pt x="0" y="245"/>
                    </a:lnTo>
                    <a:lnTo>
                      <a:pt x="0" y="358"/>
                    </a:lnTo>
                    <a:lnTo>
                      <a:pt x="19" y="414"/>
                    </a:lnTo>
                    <a:lnTo>
                      <a:pt x="38" y="471"/>
                    </a:lnTo>
                    <a:lnTo>
                      <a:pt x="38" y="471"/>
                    </a:lnTo>
                    <a:lnTo>
                      <a:pt x="94" y="546"/>
                    </a:lnTo>
                    <a:lnTo>
                      <a:pt x="151" y="584"/>
                    </a:lnTo>
                    <a:lnTo>
                      <a:pt x="226" y="602"/>
                    </a:lnTo>
                    <a:lnTo>
                      <a:pt x="301" y="621"/>
                    </a:lnTo>
                    <a:lnTo>
                      <a:pt x="301" y="621"/>
                    </a:lnTo>
                    <a:lnTo>
                      <a:pt x="376" y="602"/>
                    </a:lnTo>
                    <a:lnTo>
                      <a:pt x="470" y="584"/>
                    </a:lnTo>
                    <a:lnTo>
                      <a:pt x="470" y="584"/>
                    </a:lnTo>
                    <a:lnTo>
                      <a:pt x="508" y="527"/>
                    </a:lnTo>
                    <a:lnTo>
                      <a:pt x="546" y="490"/>
                    </a:lnTo>
                    <a:lnTo>
                      <a:pt x="602" y="377"/>
                    </a:lnTo>
                    <a:lnTo>
                      <a:pt x="602" y="245"/>
                    </a:lnTo>
                    <a:lnTo>
                      <a:pt x="583" y="189"/>
                    </a:lnTo>
                    <a:lnTo>
                      <a:pt x="564" y="132"/>
                    </a:lnTo>
                    <a:lnTo>
                      <a:pt x="564" y="132"/>
                    </a:lnTo>
                    <a:lnTo>
                      <a:pt x="508" y="76"/>
                    </a:lnTo>
                    <a:lnTo>
                      <a:pt x="452" y="38"/>
                    </a:lnTo>
                    <a:lnTo>
                      <a:pt x="376" y="19"/>
                    </a:lnTo>
                    <a:lnTo>
                      <a:pt x="30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8331351" y="3746097"/>
                <a:ext cx="13358" cy="1053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3" extrusionOk="0">
                    <a:moveTo>
                      <a:pt x="1" y="0"/>
                    </a:moveTo>
                    <a:lnTo>
                      <a:pt x="132" y="57"/>
                    </a:lnTo>
                    <a:lnTo>
                      <a:pt x="245" y="132"/>
                    </a:lnTo>
                    <a:lnTo>
                      <a:pt x="320" y="207"/>
                    </a:lnTo>
                    <a:lnTo>
                      <a:pt x="358" y="282"/>
                    </a:lnTo>
                    <a:lnTo>
                      <a:pt x="339" y="207"/>
                    </a:lnTo>
                    <a:lnTo>
                      <a:pt x="302" y="151"/>
                    </a:lnTo>
                    <a:lnTo>
                      <a:pt x="264" y="113"/>
                    </a:lnTo>
                    <a:lnTo>
                      <a:pt x="208" y="76"/>
                    </a:lnTo>
                    <a:lnTo>
                      <a:pt x="95" y="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8057006" y="3848981"/>
                <a:ext cx="2158" cy="5619"/>
              </a:xfrm>
              <a:custGeom>
                <a:avLst/>
                <a:gdLst/>
                <a:ahLst/>
                <a:cxnLst/>
                <a:rect l="l" t="t" r="r" b="b"/>
                <a:pathLst>
                  <a:path w="58" h="151" fill="none" extrusionOk="0">
                    <a:moveTo>
                      <a:pt x="1" y="0"/>
                    </a:moveTo>
                    <a:lnTo>
                      <a:pt x="57" y="151"/>
                    </a:lnTo>
                    <a:lnTo>
                      <a:pt x="57" y="151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8331351" y="3746097"/>
                <a:ext cx="13358" cy="1053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3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32" y="57"/>
                    </a:lnTo>
                    <a:lnTo>
                      <a:pt x="245" y="132"/>
                    </a:lnTo>
                    <a:lnTo>
                      <a:pt x="320" y="207"/>
                    </a:lnTo>
                    <a:lnTo>
                      <a:pt x="358" y="282"/>
                    </a:lnTo>
                    <a:lnTo>
                      <a:pt x="358" y="282"/>
                    </a:lnTo>
                    <a:lnTo>
                      <a:pt x="358" y="282"/>
                    </a:lnTo>
                    <a:lnTo>
                      <a:pt x="339" y="207"/>
                    </a:lnTo>
                    <a:lnTo>
                      <a:pt x="302" y="151"/>
                    </a:lnTo>
                    <a:lnTo>
                      <a:pt x="264" y="113"/>
                    </a:lnTo>
                    <a:lnTo>
                      <a:pt x="208" y="76"/>
                    </a:lnTo>
                    <a:lnTo>
                      <a:pt x="95" y="38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9"/>
              <p:cNvSpPr/>
              <p:nvPr/>
            </p:nvSpPr>
            <p:spPr>
              <a:xfrm>
                <a:off x="8052094" y="3745390"/>
                <a:ext cx="292619" cy="109211"/>
              </a:xfrm>
              <a:custGeom>
                <a:avLst/>
                <a:gdLst/>
                <a:ahLst/>
                <a:cxnLst/>
                <a:rect l="l" t="t" r="r" b="b"/>
                <a:pathLst>
                  <a:path w="7864" h="2935" extrusionOk="0">
                    <a:moveTo>
                      <a:pt x="7430" y="1"/>
                    </a:moveTo>
                    <a:lnTo>
                      <a:pt x="1" y="2314"/>
                    </a:lnTo>
                    <a:lnTo>
                      <a:pt x="133" y="2784"/>
                    </a:lnTo>
                    <a:lnTo>
                      <a:pt x="189" y="2935"/>
                    </a:lnTo>
                    <a:lnTo>
                      <a:pt x="7863" y="301"/>
                    </a:lnTo>
                    <a:lnTo>
                      <a:pt x="7825" y="226"/>
                    </a:lnTo>
                    <a:lnTo>
                      <a:pt x="7750" y="151"/>
                    </a:lnTo>
                    <a:lnTo>
                      <a:pt x="7637" y="76"/>
                    </a:lnTo>
                    <a:lnTo>
                      <a:pt x="7506" y="19"/>
                    </a:lnTo>
                    <a:lnTo>
                      <a:pt x="74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9"/>
              <p:cNvSpPr/>
              <p:nvPr/>
            </p:nvSpPr>
            <p:spPr>
              <a:xfrm>
                <a:off x="8052094" y="3745390"/>
                <a:ext cx="292619" cy="109211"/>
              </a:xfrm>
              <a:custGeom>
                <a:avLst/>
                <a:gdLst/>
                <a:ahLst/>
                <a:cxnLst/>
                <a:rect l="l" t="t" r="r" b="b"/>
                <a:pathLst>
                  <a:path w="7864" h="2935" fill="none" extrusionOk="0">
                    <a:moveTo>
                      <a:pt x="7430" y="1"/>
                    </a:moveTo>
                    <a:lnTo>
                      <a:pt x="1" y="2314"/>
                    </a:lnTo>
                    <a:lnTo>
                      <a:pt x="133" y="2784"/>
                    </a:lnTo>
                    <a:lnTo>
                      <a:pt x="189" y="2935"/>
                    </a:lnTo>
                    <a:lnTo>
                      <a:pt x="7863" y="301"/>
                    </a:lnTo>
                    <a:lnTo>
                      <a:pt x="7863" y="301"/>
                    </a:lnTo>
                    <a:lnTo>
                      <a:pt x="7825" y="226"/>
                    </a:lnTo>
                    <a:lnTo>
                      <a:pt x="7750" y="151"/>
                    </a:lnTo>
                    <a:lnTo>
                      <a:pt x="7637" y="76"/>
                    </a:lnTo>
                    <a:lnTo>
                      <a:pt x="7506" y="19"/>
                    </a:lnTo>
                    <a:lnTo>
                      <a:pt x="7506" y="19"/>
                    </a:lnTo>
                    <a:lnTo>
                      <a:pt x="743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9"/>
              <p:cNvSpPr/>
              <p:nvPr/>
            </p:nvSpPr>
            <p:spPr>
              <a:xfrm>
                <a:off x="8150104" y="3722284"/>
                <a:ext cx="21024" cy="2593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697" extrusionOk="0">
                    <a:moveTo>
                      <a:pt x="527" y="1"/>
                    </a:moveTo>
                    <a:lnTo>
                      <a:pt x="414" y="38"/>
                    </a:lnTo>
                    <a:lnTo>
                      <a:pt x="282" y="114"/>
                    </a:lnTo>
                    <a:lnTo>
                      <a:pt x="207" y="170"/>
                    </a:lnTo>
                    <a:lnTo>
                      <a:pt x="151" y="245"/>
                    </a:lnTo>
                    <a:lnTo>
                      <a:pt x="94" y="321"/>
                    </a:lnTo>
                    <a:lnTo>
                      <a:pt x="57" y="396"/>
                    </a:lnTo>
                    <a:lnTo>
                      <a:pt x="0" y="546"/>
                    </a:lnTo>
                    <a:lnTo>
                      <a:pt x="0" y="640"/>
                    </a:lnTo>
                    <a:lnTo>
                      <a:pt x="19" y="678"/>
                    </a:lnTo>
                    <a:lnTo>
                      <a:pt x="19" y="697"/>
                    </a:lnTo>
                    <a:lnTo>
                      <a:pt x="57" y="659"/>
                    </a:lnTo>
                    <a:lnTo>
                      <a:pt x="94" y="565"/>
                    </a:lnTo>
                    <a:lnTo>
                      <a:pt x="169" y="452"/>
                    </a:lnTo>
                    <a:lnTo>
                      <a:pt x="245" y="321"/>
                    </a:lnTo>
                    <a:lnTo>
                      <a:pt x="358" y="189"/>
                    </a:lnTo>
                    <a:lnTo>
                      <a:pt x="470" y="114"/>
                    </a:lnTo>
                    <a:lnTo>
                      <a:pt x="546" y="57"/>
                    </a:lnTo>
                    <a:lnTo>
                      <a:pt x="564" y="20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9"/>
              <p:cNvSpPr/>
              <p:nvPr/>
            </p:nvSpPr>
            <p:spPr>
              <a:xfrm>
                <a:off x="8192076" y="3724404"/>
                <a:ext cx="13358" cy="280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753" extrusionOk="0">
                    <a:moveTo>
                      <a:pt x="320" y="0"/>
                    </a:moveTo>
                    <a:lnTo>
                      <a:pt x="226" y="57"/>
                    </a:lnTo>
                    <a:lnTo>
                      <a:pt x="170" y="94"/>
                    </a:lnTo>
                    <a:lnTo>
                      <a:pt x="132" y="151"/>
                    </a:lnTo>
                    <a:lnTo>
                      <a:pt x="76" y="226"/>
                    </a:lnTo>
                    <a:lnTo>
                      <a:pt x="38" y="301"/>
                    </a:lnTo>
                    <a:lnTo>
                      <a:pt x="20" y="395"/>
                    </a:lnTo>
                    <a:lnTo>
                      <a:pt x="1" y="489"/>
                    </a:lnTo>
                    <a:lnTo>
                      <a:pt x="1" y="640"/>
                    </a:lnTo>
                    <a:lnTo>
                      <a:pt x="38" y="734"/>
                    </a:lnTo>
                    <a:lnTo>
                      <a:pt x="57" y="753"/>
                    </a:lnTo>
                    <a:lnTo>
                      <a:pt x="76" y="753"/>
                    </a:lnTo>
                    <a:lnTo>
                      <a:pt x="95" y="715"/>
                    </a:lnTo>
                    <a:lnTo>
                      <a:pt x="114" y="640"/>
                    </a:lnTo>
                    <a:lnTo>
                      <a:pt x="132" y="508"/>
                    </a:lnTo>
                    <a:lnTo>
                      <a:pt x="170" y="358"/>
                    </a:lnTo>
                    <a:lnTo>
                      <a:pt x="226" y="226"/>
                    </a:lnTo>
                    <a:lnTo>
                      <a:pt x="302" y="132"/>
                    </a:lnTo>
                    <a:lnTo>
                      <a:pt x="339" y="57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9"/>
              <p:cNvSpPr/>
              <p:nvPr/>
            </p:nvSpPr>
            <p:spPr>
              <a:xfrm>
                <a:off x="8229881" y="3727195"/>
                <a:ext cx="7740" cy="27349"/>
              </a:xfrm>
              <a:custGeom>
                <a:avLst/>
                <a:gdLst/>
                <a:ahLst/>
                <a:cxnLst/>
                <a:rect l="l" t="t" r="r" b="b"/>
                <a:pathLst>
                  <a:path w="208" h="735" extrusionOk="0">
                    <a:moveTo>
                      <a:pt x="170" y="0"/>
                    </a:moveTo>
                    <a:lnTo>
                      <a:pt x="113" y="76"/>
                    </a:lnTo>
                    <a:lnTo>
                      <a:pt x="57" y="189"/>
                    </a:lnTo>
                    <a:lnTo>
                      <a:pt x="19" y="264"/>
                    </a:lnTo>
                    <a:lnTo>
                      <a:pt x="19" y="358"/>
                    </a:lnTo>
                    <a:lnTo>
                      <a:pt x="0" y="433"/>
                    </a:lnTo>
                    <a:lnTo>
                      <a:pt x="19" y="527"/>
                    </a:lnTo>
                    <a:lnTo>
                      <a:pt x="57" y="640"/>
                    </a:lnTo>
                    <a:lnTo>
                      <a:pt x="94" y="715"/>
                    </a:lnTo>
                    <a:lnTo>
                      <a:pt x="113" y="734"/>
                    </a:lnTo>
                    <a:lnTo>
                      <a:pt x="132" y="734"/>
                    </a:lnTo>
                    <a:lnTo>
                      <a:pt x="151" y="696"/>
                    </a:lnTo>
                    <a:lnTo>
                      <a:pt x="151" y="621"/>
                    </a:lnTo>
                    <a:lnTo>
                      <a:pt x="151" y="508"/>
                    </a:lnTo>
                    <a:lnTo>
                      <a:pt x="151" y="358"/>
                    </a:lnTo>
                    <a:lnTo>
                      <a:pt x="170" y="226"/>
                    </a:lnTo>
                    <a:lnTo>
                      <a:pt x="189" y="113"/>
                    </a:lnTo>
                    <a:lnTo>
                      <a:pt x="207" y="38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9"/>
              <p:cNvSpPr/>
              <p:nvPr/>
            </p:nvSpPr>
            <p:spPr>
              <a:xfrm>
                <a:off x="8127704" y="3688014"/>
                <a:ext cx="29433" cy="14028"/>
              </a:xfrm>
              <a:custGeom>
                <a:avLst/>
                <a:gdLst/>
                <a:ahLst/>
                <a:cxnLst/>
                <a:rect l="l" t="t" r="r" b="b"/>
                <a:pathLst>
                  <a:path w="791" h="377" extrusionOk="0">
                    <a:moveTo>
                      <a:pt x="508" y="0"/>
                    </a:moveTo>
                    <a:lnTo>
                      <a:pt x="433" y="19"/>
                    </a:lnTo>
                    <a:lnTo>
                      <a:pt x="339" y="57"/>
                    </a:lnTo>
                    <a:lnTo>
                      <a:pt x="245" y="94"/>
                    </a:lnTo>
                    <a:lnTo>
                      <a:pt x="170" y="151"/>
                    </a:lnTo>
                    <a:lnTo>
                      <a:pt x="76" y="245"/>
                    </a:lnTo>
                    <a:lnTo>
                      <a:pt x="19" y="320"/>
                    </a:lnTo>
                    <a:lnTo>
                      <a:pt x="0" y="358"/>
                    </a:lnTo>
                    <a:lnTo>
                      <a:pt x="0" y="376"/>
                    </a:lnTo>
                    <a:lnTo>
                      <a:pt x="57" y="358"/>
                    </a:lnTo>
                    <a:lnTo>
                      <a:pt x="132" y="320"/>
                    </a:lnTo>
                    <a:lnTo>
                      <a:pt x="245" y="264"/>
                    </a:lnTo>
                    <a:lnTo>
                      <a:pt x="395" y="188"/>
                    </a:lnTo>
                    <a:lnTo>
                      <a:pt x="546" y="132"/>
                    </a:lnTo>
                    <a:lnTo>
                      <a:pt x="659" y="94"/>
                    </a:lnTo>
                    <a:lnTo>
                      <a:pt x="753" y="75"/>
                    </a:lnTo>
                    <a:lnTo>
                      <a:pt x="771" y="57"/>
                    </a:lnTo>
                    <a:lnTo>
                      <a:pt x="790" y="57"/>
                    </a:lnTo>
                    <a:lnTo>
                      <a:pt x="790" y="38"/>
                    </a:lnTo>
                    <a:lnTo>
                      <a:pt x="753" y="19"/>
                    </a:lnTo>
                    <a:lnTo>
                      <a:pt x="65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7989806" y="3656498"/>
                <a:ext cx="8447" cy="2385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641" extrusionOk="0">
                    <a:moveTo>
                      <a:pt x="1" y="1"/>
                    </a:moveTo>
                    <a:lnTo>
                      <a:pt x="208" y="640"/>
                    </a:lnTo>
                    <a:lnTo>
                      <a:pt x="227" y="6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7989806" y="3656498"/>
                <a:ext cx="8447" cy="2385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64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08" y="640"/>
                    </a:lnTo>
                    <a:lnTo>
                      <a:pt x="227" y="62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9"/>
              <p:cNvSpPr/>
              <p:nvPr/>
            </p:nvSpPr>
            <p:spPr>
              <a:xfrm>
                <a:off x="8131201" y="3607530"/>
                <a:ext cx="7740" cy="25228"/>
              </a:xfrm>
              <a:custGeom>
                <a:avLst/>
                <a:gdLst/>
                <a:ahLst/>
                <a:cxnLst/>
                <a:rect l="l" t="t" r="r" b="b"/>
                <a:pathLst>
                  <a:path w="208" h="678" fill="none" extrusionOk="0">
                    <a:moveTo>
                      <a:pt x="0" y="0"/>
                    </a:moveTo>
                    <a:lnTo>
                      <a:pt x="207" y="677"/>
                    </a:lnTo>
                    <a:lnTo>
                      <a:pt x="207" y="6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>
                <a:off x="7989806" y="3606116"/>
                <a:ext cx="149138" cy="73527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1976" extrusionOk="0">
                    <a:moveTo>
                      <a:pt x="3782" y="1"/>
                    </a:moveTo>
                    <a:lnTo>
                      <a:pt x="1" y="1355"/>
                    </a:lnTo>
                    <a:lnTo>
                      <a:pt x="227" y="1975"/>
                    </a:lnTo>
                    <a:lnTo>
                      <a:pt x="4007" y="715"/>
                    </a:lnTo>
                    <a:lnTo>
                      <a:pt x="3800" y="38"/>
                    </a:lnTo>
                    <a:lnTo>
                      <a:pt x="3782" y="1"/>
                    </a:lnTo>
                    <a:close/>
                  </a:path>
                </a:pathLst>
              </a:custGeom>
              <a:solidFill>
                <a:srgbClr val="0A0A0A">
                  <a:alpha val="17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7989806" y="3606116"/>
                <a:ext cx="149138" cy="73527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1976" fill="none" extrusionOk="0">
                    <a:moveTo>
                      <a:pt x="3782" y="1"/>
                    </a:moveTo>
                    <a:lnTo>
                      <a:pt x="1" y="1355"/>
                    </a:lnTo>
                    <a:lnTo>
                      <a:pt x="227" y="1975"/>
                    </a:lnTo>
                    <a:lnTo>
                      <a:pt x="4007" y="715"/>
                    </a:lnTo>
                    <a:lnTo>
                      <a:pt x="3800" y="38"/>
                    </a:lnTo>
                    <a:lnTo>
                      <a:pt x="378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8097601" y="3648125"/>
                <a:ext cx="49713" cy="175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471" extrusionOk="0">
                    <a:moveTo>
                      <a:pt x="546" y="113"/>
                    </a:moveTo>
                    <a:lnTo>
                      <a:pt x="753" y="132"/>
                    </a:lnTo>
                    <a:lnTo>
                      <a:pt x="960" y="188"/>
                    </a:lnTo>
                    <a:lnTo>
                      <a:pt x="1223" y="282"/>
                    </a:lnTo>
                    <a:lnTo>
                      <a:pt x="1265" y="307"/>
                    </a:lnTo>
                    <a:lnTo>
                      <a:pt x="1265" y="307"/>
                    </a:lnTo>
                    <a:lnTo>
                      <a:pt x="1129" y="320"/>
                    </a:lnTo>
                    <a:lnTo>
                      <a:pt x="508" y="320"/>
                    </a:lnTo>
                    <a:lnTo>
                      <a:pt x="264" y="263"/>
                    </a:lnTo>
                    <a:lnTo>
                      <a:pt x="151" y="226"/>
                    </a:lnTo>
                    <a:lnTo>
                      <a:pt x="132" y="226"/>
                    </a:lnTo>
                    <a:lnTo>
                      <a:pt x="132" y="188"/>
                    </a:lnTo>
                    <a:lnTo>
                      <a:pt x="151" y="151"/>
                    </a:lnTo>
                    <a:lnTo>
                      <a:pt x="189" y="132"/>
                    </a:lnTo>
                    <a:lnTo>
                      <a:pt x="245" y="113"/>
                    </a:lnTo>
                    <a:close/>
                    <a:moveTo>
                      <a:pt x="283" y="0"/>
                    </a:moveTo>
                    <a:lnTo>
                      <a:pt x="132" y="19"/>
                    </a:lnTo>
                    <a:lnTo>
                      <a:pt x="95" y="57"/>
                    </a:lnTo>
                    <a:lnTo>
                      <a:pt x="57" y="75"/>
                    </a:lnTo>
                    <a:lnTo>
                      <a:pt x="19" y="132"/>
                    </a:lnTo>
                    <a:lnTo>
                      <a:pt x="1" y="169"/>
                    </a:lnTo>
                    <a:lnTo>
                      <a:pt x="1" y="226"/>
                    </a:lnTo>
                    <a:lnTo>
                      <a:pt x="19" y="282"/>
                    </a:lnTo>
                    <a:lnTo>
                      <a:pt x="38" y="320"/>
                    </a:lnTo>
                    <a:lnTo>
                      <a:pt x="95" y="357"/>
                    </a:lnTo>
                    <a:lnTo>
                      <a:pt x="245" y="414"/>
                    </a:lnTo>
                    <a:lnTo>
                      <a:pt x="490" y="451"/>
                    </a:lnTo>
                    <a:lnTo>
                      <a:pt x="715" y="470"/>
                    </a:lnTo>
                    <a:lnTo>
                      <a:pt x="941" y="433"/>
                    </a:lnTo>
                    <a:lnTo>
                      <a:pt x="1054" y="433"/>
                    </a:lnTo>
                    <a:lnTo>
                      <a:pt x="1148" y="395"/>
                    </a:lnTo>
                    <a:lnTo>
                      <a:pt x="1242" y="357"/>
                    </a:lnTo>
                    <a:lnTo>
                      <a:pt x="1295" y="325"/>
                    </a:lnTo>
                    <a:lnTo>
                      <a:pt x="1317" y="339"/>
                    </a:lnTo>
                    <a:lnTo>
                      <a:pt x="1317" y="339"/>
                    </a:lnTo>
                    <a:lnTo>
                      <a:pt x="1301" y="322"/>
                    </a:lnTo>
                    <a:lnTo>
                      <a:pt x="1301" y="322"/>
                    </a:lnTo>
                    <a:lnTo>
                      <a:pt x="1336" y="301"/>
                    </a:lnTo>
                    <a:lnTo>
                      <a:pt x="1284" y="306"/>
                    </a:lnTo>
                    <a:lnTo>
                      <a:pt x="1242" y="263"/>
                    </a:lnTo>
                    <a:lnTo>
                      <a:pt x="1148" y="188"/>
                    </a:lnTo>
                    <a:lnTo>
                      <a:pt x="997" y="113"/>
                    </a:lnTo>
                    <a:lnTo>
                      <a:pt x="772" y="38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>
                <a:off x="8133992" y="3613111"/>
                <a:ext cx="21731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1337" extrusionOk="0">
                    <a:moveTo>
                      <a:pt x="208" y="1"/>
                    </a:moveTo>
                    <a:lnTo>
                      <a:pt x="132" y="57"/>
                    </a:lnTo>
                    <a:lnTo>
                      <a:pt x="76" y="132"/>
                    </a:lnTo>
                    <a:lnTo>
                      <a:pt x="38" y="208"/>
                    </a:lnTo>
                    <a:lnTo>
                      <a:pt x="19" y="283"/>
                    </a:lnTo>
                    <a:lnTo>
                      <a:pt x="19" y="414"/>
                    </a:lnTo>
                    <a:lnTo>
                      <a:pt x="1" y="565"/>
                    </a:lnTo>
                    <a:lnTo>
                      <a:pt x="38" y="772"/>
                    </a:lnTo>
                    <a:lnTo>
                      <a:pt x="95" y="998"/>
                    </a:lnTo>
                    <a:lnTo>
                      <a:pt x="170" y="1148"/>
                    </a:lnTo>
                    <a:lnTo>
                      <a:pt x="245" y="1261"/>
                    </a:lnTo>
                    <a:lnTo>
                      <a:pt x="302" y="1317"/>
                    </a:lnTo>
                    <a:lnTo>
                      <a:pt x="320" y="1336"/>
                    </a:lnTo>
                    <a:lnTo>
                      <a:pt x="320" y="1298"/>
                    </a:lnTo>
                    <a:lnTo>
                      <a:pt x="302" y="1223"/>
                    </a:lnTo>
                    <a:lnTo>
                      <a:pt x="245" y="1110"/>
                    </a:lnTo>
                    <a:lnTo>
                      <a:pt x="208" y="960"/>
                    </a:lnTo>
                    <a:lnTo>
                      <a:pt x="151" y="753"/>
                    </a:lnTo>
                    <a:lnTo>
                      <a:pt x="151" y="546"/>
                    </a:lnTo>
                    <a:lnTo>
                      <a:pt x="151" y="433"/>
                    </a:lnTo>
                    <a:lnTo>
                      <a:pt x="170" y="302"/>
                    </a:lnTo>
                    <a:lnTo>
                      <a:pt x="189" y="245"/>
                    </a:lnTo>
                    <a:lnTo>
                      <a:pt x="208" y="189"/>
                    </a:lnTo>
                    <a:lnTo>
                      <a:pt x="264" y="132"/>
                    </a:lnTo>
                    <a:lnTo>
                      <a:pt x="283" y="132"/>
                    </a:lnTo>
                    <a:lnTo>
                      <a:pt x="320" y="151"/>
                    </a:lnTo>
                    <a:lnTo>
                      <a:pt x="377" y="245"/>
                    </a:lnTo>
                    <a:lnTo>
                      <a:pt x="433" y="358"/>
                    </a:lnTo>
                    <a:lnTo>
                      <a:pt x="471" y="471"/>
                    </a:lnTo>
                    <a:lnTo>
                      <a:pt x="490" y="678"/>
                    </a:lnTo>
                    <a:lnTo>
                      <a:pt x="471" y="885"/>
                    </a:lnTo>
                    <a:lnTo>
                      <a:pt x="396" y="1054"/>
                    </a:lnTo>
                    <a:lnTo>
                      <a:pt x="320" y="1242"/>
                    </a:lnTo>
                    <a:lnTo>
                      <a:pt x="358" y="1223"/>
                    </a:lnTo>
                    <a:lnTo>
                      <a:pt x="414" y="1167"/>
                    </a:lnTo>
                    <a:lnTo>
                      <a:pt x="490" y="1054"/>
                    </a:lnTo>
                    <a:lnTo>
                      <a:pt x="546" y="903"/>
                    </a:lnTo>
                    <a:lnTo>
                      <a:pt x="584" y="715"/>
                    </a:lnTo>
                    <a:lnTo>
                      <a:pt x="584" y="546"/>
                    </a:lnTo>
                    <a:lnTo>
                      <a:pt x="565" y="358"/>
                    </a:lnTo>
                    <a:lnTo>
                      <a:pt x="490" y="189"/>
                    </a:lnTo>
                    <a:lnTo>
                      <a:pt x="396" y="57"/>
                    </a:lnTo>
                    <a:lnTo>
                      <a:pt x="358" y="19"/>
                    </a:lnTo>
                    <a:lnTo>
                      <a:pt x="32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9"/>
              <p:cNvSpPr/>
              <p:nvPr/>
            </p:nvSpPr>
            <p:spPr>
              <a:xfrm>
                <a:off x="7215775" y="1693373"/>
                <a:ext cx="360453" cy="305196"/>
              </a:xfrm>
              <a:custGeom>
                <a:avLst/>
                <a:gdLst/>
                <a:ahLst/>
                <a:cxnLst/>
                <a:rect l="l" t="t" r="r" b="b"/>
                <a:pathLst>
                  <a:path w="9687" h="8202" extrusionOk="0">
                    <a:moveTo>
                      <a:pt x="1825" y="1"/>
                    </a:moveTo>
                    <a:lnTo>
                      <a:pt x="377" y="2973"/>
                    </a:lnTo>
                    <a:lnTo>
                      <a:pt x="264" y="3217"/>
                    </a:lnTo>
                    <a:lnTo>
                      <a:pt x="170" y="3480"/>
                    </a:lnTo>
                    <a:lnTo>
                      <a:pt x="94" y="3744"/>
                    </a:lnTo>
                    <a:lnTo>
                      <a:pt x="57" y="4026"/>
                    </a:lnTo>
                    <a:lnTo>
                      <a:pt x="19" y="4289"/>
                    </a:lnTo>
                    <a:lnTo>
                      <a:pt x="0" y="4553"/>
                    </a:lnTo>
                    <a:lnTo>
                      <a:pt x="19" y="4816"/>
                    </a:lnTo>
                    <a:lnTo>
                      <a:pt x="38" y="5098"/>
                    </a:lnTo>
                    <a:lnTo>
                      <a:pt x="94" y="5361"/>
                    </a:lnTo>
                    <a:lnTo>
                      <a:pt x="170" y="5625"/>
                    </a:lnTo>
                    <a:lnTo>
                      <a:pt x="245" y="5869"/>
                    </a:lnTo>
                    <a:lnTo>
                      <a:pt x="358" y="6114"/>
                    </a:lnTo>
                    <a:lnTo>
                      <a:pt x="489" y="6358"/>
                    </a:lnTo>
                    <a:lnTo>
                      <a:pt x="621" y="6603"/>
                    </a:lnTo>
                    <a:lnTo>
                      <a:pt x="790" y="6810"/>
                    </a:lnTo>
                    <a:lnTo>
                      <a:pt x="978" y="7035"/>
                    </a:lnTo>
                    <a:lnTo>
                      <a:pt x="1129" y="7186"/>
                    </a:lnTo>
                    <a:lnTo>
                      <a:pt x="1279" y="7336"/>
                    </a:lnTo>
                    <a:lnTo>
                      <a:pt x="1449" y="7468"/>
                    </a:lnTo>
                    <a:lnTo>
                      <a:pt x="1618" y="7600"/>
                    </a:lnTo>
                    <a:lnTo>
                      <a:pt x="1806" y="7712"/>
                    </a:lnTo>
                    <a:lnTo>
                      <a:pt x="1994" y="7807"/>
                    </a:lnTo>
                    <a:lnTo>
                      <a:pt x="2182" y="7901"/>
                    </a:lnTo>
                    <a:lnTo>
                      <a:pt x="2370" y="7976"/>
                    </a:lnTo>
                    <a:lnTo>
                      <a:pt x="2577" y="8051"/>
                    </a:lnTo>
                    <a:lnTo>
                      <a:pt x="2784" y="8107"/>
                    </a:lnTo>
                    <a:lnTo>
                      <a:pt x="2991" y="8145"/>
                    </a:lnTo>
                    <a:lnTo>
                      <a:pt x="3198" y="8183"/>
                    </a:lnTo>
                    <a:lnTo>
                      <a:pt x="3424" y="8201"/>
                    </a:lnTo>
                    <a:lnTo>
                      <a:pt x="3856" y="8201"/>
                    </a:lnTo>
                    <a:lnTo>
                      <a:pt x="4063" y="8183"/>
                    </a:lnTo>
                    <a:lnTo>
                      <a:pt x="9687" y="7543"/>
                    </a:lnTo>
                    <a:lnTo>
                      <a:pt x="9687" y="4195"/>
                    </a:lnTo>
                    <a:lnTo>
                      <a:pt x="4157" y="4364"/>
                    </a:lnTo>
                    <a:lnTo>
                      <a:pt x="5530" y="1919"/>
                    </a:lnTo>
                    <a:lnTo>
                      <a:pt x="1825" y="1"/>
                    </a:ln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9"/>
              <p:cNvSpPr/>
              <p:nvPr/>
            </p:nvSpPr>
            <p:spPr>
              <a:xfrm>
                <a:off x="7215775" y="1693373"/>
                <a:ext cx="360453" cy="305196"/>
              </a:xfrm>
              <a:custGeom>
                <a:avLst/>
                <a:gdLst/>
                <a:ahLst/>
                <a:cxnLst/>
                <a:rect l="l" t="t" r="r" b="b"/>
                <a:pathLst>
                  <a:path w="9687" h="8202" fill="none" extrusionOk="0">
                    <a:moveTo>
                      <a:pt x="1825" y="1"/>
                    </a:moveTo>
                    <a:lnTo>
                      <a:pt x="377" y="2973"/>
                    </a:lnTo>
                    <a:lnTo>
                      <a:pt x="377" y="2973"/>
                    </a:lnTo>
                    <a:lnTo>
                      <a:pt x="264" y="3217"/>
                    </a:lnTo>
                    <a:lnTo>
                      <a:pt x="170" y="3480"/>
                    </a:lnTo>
                    <a:lnTo>
                      <a:pt x="94" y="3744"/>
                    </a:lnTo>
                    <a:lnTo>
                      <a:pt x="57" y="4026"/>
                    </a:lnTo>
                    <a:lnTo>
                      <a:pt x="19" y="4289"/>
                    </a:lnTo>
                    <a:lnTo>
                      <a:pt x="0" y="4553"/>
                    </a:lnTo>
                    <a:lnTo>
                      <a:pt x="19" y="4816"/>
                    </a:lnTo>
                    <a:lnTo>
                      <a:pt x="38" y="5098"/>
                    </a:lnTo>
                    <a:lnTo>
                      <a:pt x="94" y="5361"/>
                    </a:lnTo>
                    <a:lnTo>
                      <a:pt x="170" y="5625"/>
                    </a:lnTo>
                    <a:lnTo>
                      <a:pt x="245" y="5869"/>
                    </a:lnTo>
                    <a:lnTo>
                      <a:pt x="358" y="6114"/>
                    </a:lnTo>
                    <a:lnTo>
                      <a:pt x="489" y="6358"/>
                    </a:lnTo>
                    <a:lnTo>
                      <a:pt x="621" y="6603"/>
                    </a:lnTo>
                    <a:lnTo>
                      <a:pt x="790" y="6810"/>
                    </a:lnTo>
                    <a:lnTo>
                      <a:pt x="978" y="7035"/>
                    </a:lnTo>
                    <a:lnTo>
                      <a:pt x="978" y="7035"/>
                    </a:lnTo>
                    <a:lnTo>
                      <a:pt x="1129" y="7186"/>
                    </a:lnTo>
                    <a:lnTo>
                      <a:pt x="1279" y="7336"/>
                    </a:lnTo>
                    <a:lnTo>
                      <a:pt x="1449" y="7468"/>
                    </a:lnTo>
                    <a:lnTo>
                      <a:pt x="1618" y="7600"/>
                    </a:lnTo>
                    <a:lnTo>
                      <a:pt x="1806" y="7712"/>
                    </a:lnTo>
                    <a:lnTo>
                      <a:pt x="1994" y="7807"/>
                    </a:lnTo>
                    <a:lnTo>
                      <a:pt x="2182" y="7901"/>
                    </a:lnTo>
                    <a:lnTo>
                      <a:pt x="2370" y="7976"/>
                    </a:lnTo>
                    <a:lnTo>
                      <a:pt x="2577" y="8051"/>
                    </a:lnTo>
                    <a:lnTo>
                      <a:pt x="2784" y="8107"/>
                    </a:lnTo>
                    <a:lnTo>
                      <a:pt x="2991" y="8145"/>
                    </a:lnTo>
                    <a:lnTo>
                      <a:pt x="3198" y="8183"/>
                    </a:lnTo>
                    <a:lnTo>
                      <a:pt x="3424" y="8201"/>
                    </a:lnTo>
                    <a:lnTo>
                      <a:pt x="3630" y="8201"/>
                    </a:lnTo>
                    <a:lnTo>
                      <a:pt x="3856" y="8201"/>
                    </a:lnTo>
                    <a:lnTo>
                      <a:pt x="4063" y="8183"/>
                    </a:lnTo>
                    <a:lnTo>
                      <a:pt x="9687" y="7543"/>
                    </a:lnTo>
                    <a:lnTo>
                      <a:pt x="9687" y="4195"/>
                    </a:lnTo>
                    <a:lnTo>
                      <a:pt x="4157" y="4364"/>
                    </a:lnTo>
                    <a:lnTo>
                      <a:pt x="5530" y="1919"/>
                    </a:lnTo>
                    <a:lnTo>
                      <a:pt x="182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7490827" y="916518"/>
                <a:ext cx="159594" cy="382891"/>
              </a:xfrm>
              <a:custGeom>
                <a:avLst/>
                <a:gdLst/>
                <a:ahLst/>
                <a:cxnLst/>
                <a:rect l="l" t="t" r="r" b="b"/>
                <a:pathLst>
                  <a:path w="4289" h="10290" extrusionOk="0">
                    <a:moveTo>
                      <a:pt x="3085" y="1"/>
                    </a:moveTo>
                    <a:lnTo>
                      <a:pt x="2765" y="20"/>
                    </a:lnTo>
                    <a:lnTo>
                      <a:pt x="2445" y="95"/>
                    </a:lnTo>
                    <a:lnTo>
                      <a:pt x="2144" y="208"/>
                    </a:lnTo>
                    <a:lnTo>
                      <a:pt x="1862" y="339"/>
                    </a:lnTo>
                    <a:lnTo>
                      <a:pt x="1731" y="434"/>
                    </a:lnTo>
                    <a:lnTo>
                      <a:pt x="1618" y="528"/>
                    </a:lnTo>
                    <a:lnTo>
                      <a:pt x="1505" y="640"/>
                    </a:lnTo>
                    <a:lnTo>
                      <a:pt x="1411" y="753"/>
                    </a:lnTo>
                    <a:lnTo>
                      <a:pt x="1242" y="979"/>
                    </a:lnTo>
                    <a:lnTo>
                      <a:pt x="1110" y="1242"/>
                    </a:lnTo>
                    <a:lnTo>
                      <a:pt x="960" y="1506"/>
                    </a:lnTo>
                    <a:lnTo>
                      <a:pt x="809" y="1750"/>
                    </a:lnTo>
                    <a:lnTo>
                      <a:pt x="640" y="2013"/>
                    </a:lnTo>
                    <a:lnTo>
                      <a:pt x="527" y="2126"/>
                    </a:lnTo>
                    <a:lnTo>
                      <a:pt x="414" y="2239"/>
                    </a:lnTo>
                    <a:lnTo>
                      <a:pt x="320" y="2333"/>
                    </a:lnTo>
                    <a:lnTo>
                      <a:pt x="226" y="2465"/>
                    </a:lnTo>
                    <a:lnTo>
                      <a:pt x="151" y="2597"/>
                    </a:lnTo>
                    <a:lnTo>
                      <a:pt x="113" y="2747"/>
                    </a:lnTo>
                    <a:lnTo>
                      <a:pt x="57" y="2897"/>
                    </a:lnTo>
                    <a:lnTo>
                      <a:pt x="38" y="3067"/>
                    </a:lnTo>
                    <a:lnTo>
                      <a:pt x="0" y="3405"/>
                    </a:lnTo>
                    <a:lnTo>
                      <a:pt x="19" y="3763"/>
                    </a:lnTo>
                    <a:lnTo>
                      <a:pt x="38" y="4139"/>
                    </a:lnTo>
                    <a:lnTo>
                      <a:pt x="132" y="4816"/>
                    </a:lnTo>
                    <a:lnTo>
                      <a:pt x="320" y="6227"/>
                    </a:lnTo>
                    <a:lnTo>
                      <a:pt x="433" y="6923"/>
                    </a:lnTo>
                    <a:lnTo>
                      <a:pt x="583" y="7637"/>
                    </a:lnTo>
                    <a:lnTo>
                      <a:pt x="753" y="8352"/>
                    </a:lnTo>
                    <a:lnTo>
                      <a:pt x="865" y="8691"/>
                    </a:lnTo>
                    <a:lnTo>
                      <a:pt x="978" y="9029"/>
                    </a:lnTo>
                    <a:lnTo>
                      <a:pt x="1091" y="9349"/>
                    </a:lnTo>
                    <a:lnTo>
                      <a:pt x="1242" y="9669"/>
                    </a:lnTo>
                    <a:lnTo>
                      <a:pt x="1392" y="9988"/>
                    </a:lnTo>
                    <a:lnTo>
                      <a:pt x="1561" y="10289"/>
                    </a:lnTo>
                    <a:lnTo>
                      <a:pt x="4289" y="377"/>
                    </a:lnTo>
                    <a:lnTo>
                      <a:pt x="4157" y="283"/>
                    </a:lnTo>
                    <a:lnTo>
                      <a:pt x="4007" y="208"/>
                    </a:lnTo>
                    <a:lnTo>
                      <a:pt x="3856" y="151"/>
                    </a:lnTo>
                    <a:lnTo>
                      <a:pt x="3724" y="95"/>
                    </a:lnTo>
                    <a:lnTo>
                      <a:pt x="3555" y="57"/>
                    </a:lnTo>
                    <a:lnTo>
                      <a:pt x="3405" y="20"/>
                    </a:lnTo>
                    <a:lnTo>
                      <a:pt x="3254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7490827" y="916518"/>
                <a:ext cx="159594" cy="382891"/>
              </a:xfrm>
              <a:custGeom>
                <a:avLst/>
                <a:gdLst/>
                <a:ahLst/>
                <a:cxnLst/>
                <a:rect l="l" t="t" r="r" b="b"/>
                <a:pathLst>
                  <a:path w="4289" h="10290" fill="none" extrusionOk="0">
                    <a:moveTo>
                      <a:pt x="1561" y="10289"/>
                    </a:moveTo>
                    <a:lnTo>
                      <a:pt x="1561" y="10289"/>
                    </a:lnTo>
                    <a:lnTo>
                      <a:pt x="1392" y="9988"/>
                    </a:lnTo>
                    <a:lnTo>
                      <a:pt x="1242" y="9669"/>
                    </a:lnTo>
                    <a:lnTo>
                      <a:pt x="1091" y="9349"/>
                    </a:lnTo>
                    <a:lnTo>
                      <a:pt x="978" y="9029"/>
                    </a:lnTo>
                    <a:lnTo>
                      <a:pt x="865" y="8691"/>
                    </a:lnTo>
                    <a:lnTo>
                      <a:pt x="753" y="8352"/>
                    </a:lnTo>
                    <a:lnTo>
                      <a:pt x="583" y="7637"/>
                    </a:lnTo>
                    <a:lnTo>
                      <a:pt x="433" y="6923"/>
                    </a:lnTo>
                    <a:lnTo>
                      <a:pt x="320" y="6227"/>
                    </a:lnTo>
                    <a:lnTo>
                      <a:pt x="132" y="4816"/>
                    </a:lnTo>
                    <a:lnTo>
                      <a:pt x="132" y="4816"/>
                    </a:lnTo>
                    <a:lnTo>
                      <a:pt x="38" y="4139"/>
                    </a:lnTo>
                    <a:lnTo>
                      <a:pt x="19" y="3763"/>
                    </a:lnTo>
                    <a:lnTo>
                      <a:pt x="0" y="3405"/>
                    </a:lnTo>
                    <a:lnTo>
                      <a:pt x="38" y="3067"/>
                    </a:lnTo>
                    <a:lnTo>
                      <a:pt x="57" y="2897"/>
                    </a:lnTo>
                    <a:lnTo>
                      <a:pt x="113" y="2747"/>
                    </a:lnTo>
                    <a:lnTo>
                      <a:pt x="151" y="2597"/>
                    </a:lnTo>
                    <a:lnTo>
                      <a:pt x="226" y="2465"/>
                    </a:lnTo>
                    <a:lnTo>
                      <a:pt x="320" y="2333"/>
                    </a:lnTo>
                    <a:lnTo>
                      <a:pt x="414" y="2239"/>
                    </a:lnTo>
                    <a:lnTo>
                      <a:pt x="414" y="2239"/>
                    </a:lnTo>
                    <a:lnTo>
                      <a:pt x="527" y="2126"/>
                    </a:lnTo>
                    <a:lnTo>
                      <a:pt x="640" y="2013"/>
                    </a:lnTo>
                    <a:lnTo>
                      <a:pt x="809" y="1750"/>
                    </a:lnTo>
                    <a:lnTo>
                      <a:pt x="960" y="1506"/>
                    </a:lnTo>
                    <a:lnTo>
                      <a:pt x="1110" y="1242"/>
                    </a:lnTo>
                    <a:lnTo>
                      <a:pt x="1242" y="979"/>
                    </a:lnTo>
                    <a:lnTo>
                      <a:pt x="1411" y="753"/>
                    </a:lnTo>
                    <a:lnTo>
                      <a:pt x="1505" y="640"/>
                    </a:lnTo>
                    <a:lnTo>
                      <a:pt x="1618" y="528"/>
                    </a:lnTo>
                    <a:lnTo>
                      <a:pt x="1731" y="434"/>
                    </a:lnTo>
                    <a:lnTo>
                      <a:pt x="1862" y="339"/>
                    </a:lnTo>
                    <a:lnTo>
                      <a:pt x="1862" y="339"/>
                    </a:lnTo>
                    <a:lnTo>
                      <a:pt x="2144" y="208"/>
                    </a:lnTo>
                    <a:lnTo>
                      <a:pt x="2445" y="95"/>
                    </a:lnTo>
                    <a:lnTo>
                      <a:pt x="2765" y="20"/>
                    </a:lnTo>
                    <a:lnTo>
                      <a:pt x="3085" y="1"/>
                    </a:lnTo>
                    <a:lnTo>
                      <a:pt x="3254" y="1"/>
                    </a:lnTo>
                    <a:lnTo>
                      <a:pt x="3405" y="20"/>
                    </a:lnTo>
                    <a:lnTo>
                      <a:pt x="3555" y="57"/>
                    </a:lnTo>
                    <a:lnTo>
                      <a:pt x="3724" y="95"/>
                    </a:lnTo>
                    <a:lnTo>
                      <a:pt x="3856" y="151"/>
                    </a:lnTo>
                    <a:lnTo>
                      <a:pt x="4007" y="208"/>
                    </a:lnTo>
                    <a:lnTo>
                      <a:pt x="4157" y="283"/>
                    </a:lnTo>
                    <a:lnTo>
                      <a:pt x="4289" y="37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7567106" y="949411"/>
                <a:ext cx="268805" cy="556476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4955" extrusionOk="0">
                    <a:moveTo>
                      <a:pt x="3555" y="1"/>
                    </a:moveTo>
                    <a:lnTo>
                      <a:pt x="3085" y="57"/>
                    </a:lnTo>
                    <a:lnTo>
                      <a:pt x="2615" y="133"/>
                    </a:lnTo>
                    <a:lnTo>
                      <a:pt x="2163" y="227"/>
                    </a:lnTo>
                    <a:lnTo>
                      <a:pt x="1712" y="377"/>
                    </a:lnTo>
                    <a:lnTo>
                      <a:pt x="1261" y="528"/>
                    </a:lnTo>
                    <a:lnTo>
                      <a:pt x="828" y="734"/>
                    </a:lnTo>
                    <a:lnTo>
                      <a:pt x="414" y="960"/>
                    </a:lnTo>
                    <a:lnTo>
                      <a:pt x="0" y="1205"/>
                    </a:lnTo>
                    <a:lnTo>
                      <a:pt x="113" y="8427"/>
                    </a:lnTo>
                    <a:lnTo>
                      <a:pt x="94" y="12321"/>
                    </a:lnTo>
                    <a:lnTo>
                      <a:pt x="94" y="12565"/>
                    </a:lnTo>
                    <a:lnTo>
                      <a:pt x="132" y="12810"/>
                    </a:lnTo>
                    <a:lnTo>
                      <a:pt x="170" y="13036"/>
                    </a:lnTo>
                    <a:lnTo>
                      <a:pt x="226" y="13261"/>
                    </a:lnTo>
                    <a:lnTo>
                      <a:pt x="301" y="13487"/>
                    </a:lnTo>
                    <a:lnTo>
                      <a:pt x="377" y="13694"/>
                    </a:lnTo>
                    <a:lnTo>
                      <a:pt x="489" y="13901"/>
                    </a:lnTo>
                    <a:lnTo>
                      <a:pt x="602" y="14089"/>
                    </a:lnTo>
                    <a:lnTo>
                      <a:pt x="734" y="14258"/>
                    </a:lnTo>
                    <a:lnTo>
                      <a:pt x="884" y="14409"/>
                    </a:lnTo>
                    <a:lnTo>
                      <a:pt x="1035" y="14559"/>
                    </a:lnTo>
                    <a:lnTo>
                      <a:pt x="1223" y="14672"/>
                    </a:lnTo>
                    <a:lnTo>
                      <a:pt x="1411" y="14785"/>
                    </a:lnTo>
                    <a:lnTo>
                      <a:pt x="1618" y="14860"/>
                    </a:lnTo>
                    <a:lnTo>
                      <a:pt x="1844" y="14916"/>
                    </a:lnTo>
                    <a:lnTo>
                      <a:pt x="2069" y="14954"/>
                    </a:lnTo>
                    <a:lnTo>
                      <a:pt x="2333" y="14954"/>
                    </a:lnTo>
                    <a:lnTo>
                      <a:pt x="2577" y="14935"/>
                    </a:lnTo>
                    <a:lnTo>
                      <a:pt x="2822" y="14898"/>
                    </a:lnTo>
                    <a:lnTo>
                      <a:pt x="3066" y="14822"/>
                    </a:lnTo>
                    <a:lnTo>
                      <a:pt x="3292" y="14747"/>
                    </a:lnTo>
                    <a:lnTo>
                      <a:pt x="3499" y="14634"/>
                    </a:lnTo>
                    <a:lnTo>
                      <a:pt x="3706" y="14503"/>
                    </a:lnTo>
                    <a:lnTo>
                      <a:pt x="3894" y="14352"/>
                    </a:lnTo>
                    <a:lnTo>
                      <a:pt x="4082" y="14183"/>
                    </a:lnTo>
                    <a:lnTo>
                      <a:pt x="4232" y="14014"/>
                    </a:lnTo>
                    <a:lnTo>
                      <a:pt x="4383" y="13807"/>
                    </a:lnTo>
                    <a:lnTo>
                      <a:pt x="4496" y="13600"/>
                    </a:lnTo>
                    <a:lnTo>
                      <a:pt x="4609" y="13374"/>
                    </a:lnTo>
                    <a:lnTo>
                      <a:pt x="4684" y="13148"/>
                    </a:lnTo>
                    <a:lnTo>
                      <a:pt x="4740" y="12904"/>
                    </a:lnTo>
                    <a:lnTo>
                      <a:pt x="4778" y="12641"/>
                    </a:lnTo>
                    <a:lnTo>
                      <a:pt x="4778" y="12546"/>
                    </a:lnTo>
                    <a:lnTo>
                      <a:pt x="4891" y="9800"/>
                    </a:lnTo>
                    <a:lnTo>
                      <a:pt x="4985" y="9782"/>
                    </a:lnTo>
                    <a:lnTo>
                      <a:pt x="5210" y="9744"/>
                    </a:lnTo>
                    <a:lnTo>
                      <a:pt x="5380" y="9688"/>
                    </a:lnTo>
                    <a:lnTo>
                      <a:pt x="5549" y="9631"/>
                    </a:lnTo>
                    <a:lnTo>
                      <a:pt x="5737" y="9556"/>
                    </a:lnTo>
                    <a:lnTo>
                      <a:pt x="5944" y="9443"/>
                    </a:lnTo>
                    <a:lnTo>
                      <a:pt x="6151" y="9311"/>
                    </a:lnTo>
                    <a:lnTo>
                      <a:pt x="6339" y="9161"/>
                    </a:lnTo>
                    <a:lnTo>
                      <a:pt x="6527" y="8992"/>
                    </a:lnTo>
                    <a:lnTo>
                      <a:pt x="6696" y="8766"/>
                    </a:lnTo>
                    <a:lnTo>
                      <a:pt x="6847" y="8521"/>
                    </a:lnTo>
                    <a:lnTo>
                      <a:pt x="6979" y="8239"/>
                    </a:lnTo>
                    <a:lnTo>
                      <a:pt x="7035" y="8089"/>
                    </a:lnTo>
                    <a:lnTo>
                      <a:pt x="7073" y="7919"/>
                    </a:lnTo>
                    <a:lnTo>
                      <a:pt x="7091" y="7750"/>
                    </a:lnTo>
                    <a:lnTo>
                      <a:pt x="7110" y="7562"/>
                    </a:lnTo>
                    <a:lnTo>
                      <a:pt x="7167" y="6678"/>
                    </a:lnTo>
                    <a:lnTo>
                      <a:pt x="7204" y="5625"/>
                    </a:lnTo>
                    <a:lnTo>
                      <a:pt x="7223" y="4496"/>
                    </a:lnTo>
                    <a:lnTo>
                      <a:pt x="7223" y="3387"/>
                    </a:lnTo>
                    <a:lnTo>
                      <a:pt x="7223" y="1543"/>
                    </a:lnTo>
                    <a:lnTo>
                      <a:pt x="7223" y="753"/>
                    </a:lnTo>
                    <a:lnTo>
                      <a:pt x="6790" y="565"/>
                    </a:lnTo>
                    <a:lnTo>
                      <a:pt x="6339" y="396"/>
                    </a:lnTo>
                    <a:lnTo>
                      <a:pt x="5888" y="245"/>
                    </a:lnTo>
                    <a:lnTo>
                      <a:pt x="5417" y="133"/>
                    </a:lnTo>
                    <a:lnTo>
                      <a:pt x="4947" y="57"/>
                    </a:lnTo>
                    <a:lnTo>
                      <a:pt x="4477" y="20"/>
                    </a:lnTo>
                    <a:lnTo>
                      <a:pt x="4007" y="1"/>
                    </a:ln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>
                <a:off x="7526511" y="884332"/>
                <a:ext cx="373774" cy="439562"/>
              </a:xfrm>
              <a:custGeom>
                <a:avLst/>
                <a:gdLst/>
                <a:ahLst/>
                <a:cxnLst/>
                <a:rect l="l" t="t" r="r" b="b"/>
                <a:pathLst>
                  <a:path w="10045" h="11813" extrusionOk="0">
                    <a:moveTo>
                      <a:pt x="6019" y="1"/>
                    </a:moveTo>
                    <a:lnTo>
                      <a:pt x="5756" y="20"/>
                    </a:lnTo>
                    <a:lnTo>
                      <a:pt x="5474" y="76"/>
                    </a:lnTo>
                    <a:lnTo>
                      <a:pt x="5192" y="151"/>
                    </a:lnTo>
                    <a:lnTo>
                      <a:pt x="4928" y="264"/>
                    </a:lnTo>
                    <a:lnTo>
                      <a:pt x="4684" y="377"/>
                    </a:lnTo>
                    <a:lnTo>
                      <a:pt x="4176" y="659"/>
                    </a:lnTo>
                    <a:lnTo>
                      <a:pt x="3706" y="941"/>
                    </a:lnTo>
                    <a:lnTo>
                      <a:pt x="3461" y="1073"/>
                    </a:lnTo>
                    <a:lnTo>
                      <a:pt x="3217" y="1204"/>
                    </a:lnTo>
                    <a:lnTo>
                      <a:pt x="2954" y="1317"/>
                    </a:lnTo>
                    <a:lnTo>
                      <a:pt x="2690" y="1411"/>
                    </a:lnTo>
                    <a:lnTo>
                      <a:pt x="2483" y="1487"/>
                    </a:lnTo>
                    <a:lnTo>
                      <a:pt x="2258" y="1524"/>
                    </a:lnTo>
                    <a:lnTo>
                      <a:pt x="1806" y="1637"/>
                    </a:lnTo>
                    <a:lnTo>
                      <a:pt x="1599" y="1694"/>
                    </a:lnTo>
                    <a:lnTo>
                      <a:pt x="1392" y="1750"/>
                    </a:lnTo>
                    <a:lnTo>
                      <a:pt x="1185" y="1844"/>
                    </a:lnTo>
                    <a:lnTo>
                      <a:pt x="997" y="1957"/>
                    </a:lnTo>
                    <a:lnTo>
                      <a:pt x="828" y="2089"/>
                    </a:lnTo>
                    <a:lnTo>
                      <a:pt x="678" y="2220"/>
                    </a:lnTo>
                    <a:lnTo>
                      <a:pt x="546" y="2389"/>
                    </a:lnTo>
                    <a:lnTo>
                      <a:pt x="433" y="2540"/>
                    </a:lnTo>
                    <a:lnTo>
                      <a:pt x="320" y="2728"/>
                    </a:lnTo>
                    <a:lnTo>
                      <a:pt x="245" y="2916"/>
                    </a:lnTo>
                    <a:lnTo>
                      <a:pt x="170" y="3104"/>
                    </a:lnTo>
                    <a:lnTo>
                      <a:pt x="132" y="3311"/>
                    </a:lnTo>
                    <a:lnTo>
                      <a:pt x="57" y="3706"/>
                    </a:lnTo>
                    <a:lnTo>
                      <a:pt x="19" y="4120"/>
                    </a:lnTo>
                    <a:lnTo>
                      <a:pt x="1" y="4534"/>
                    </a:lnTo>
                    <a:lnTo>
                      <a:pt x="19" y="4929"/>
                    </a:lnTo>
                    <a:lnTo>
                      <a:pt x="95" y="9480"/>
                    </a:lnTo>
                    <a:lnTo>
                      <a:pt x="95" y="9706"/>
                    </a:lnTo>
                    <a:lnTo>
                      <a:pt x="113" y="9913"/>
                    </a:lnTo>
                    <a:lnTo>
                      <a:pt x="151" y="10139"/>
                    </a:lnTo>
                    <a:lnTo>
                      <a:pt x="207" y="10346"/>
                    </a:lnTo>
                    <a:lnTo>
                      <a:pt x="283" y="10553"/>
                    </a:lnTo>
                    <a:lnTo>
                      <a:pt x="377" y="10759"/>
                    </a:lnTo>
                    <a:lnTo>
                      <a:pt x="471" y="10947"/>
                    </a:lnTo>
                    <a:lnTo>
                      <a:pt x="602" y="11136"/>
                    </a:lnTo>
                    <a:lnTo>
                      <a:pt x="885" y="11549"/>
                    </a:lnTo>
                    <a:lnTo>
                      <a:pt x="979" y="11681"/>
                    </a:lnTo>
                    <a:lnTo>
                      <a:pt x="1091" y="11756"/>
                    </a:lnTo>
                    <a:lnTo>
                      <a:pt x="1204" y="11794"/>
                    </a:lnTo>
                    <a:lnTo>
                      <a:pt x="1374" y="11813"/>
                    </a:lnTo>
                    <a:lnTo>
                      <a:pt x="1580" y="11794"/>
                    </a:lnTo>
                    <a:lnTo>
                      <a:pt x="1863" y="11756"/>
                    </a:lnTo>
                    <a:lnTo>
                      <a:pt x="2220" y="11700"/>
                    </a:lnTo>
                    <a:lnTo>
                      <a:pt x="2596" y="11643"/>
                    </a:lnTo>
                    <a:lnTo>
                      <a:pt x="2991" y="11549"/>
                    </a:lnTo>
                    <a:lnTo>
                      <a:pt x="3386" y="11437"/>
                    </a:lnTo>
                    <a:lnTo>
                      <a:pt x="3762" y="11305"/>
                    </a:lnTo>
                    <a:lnTo>
                      <a:pt x="4120" y="11136"/>
                    </a:lnTo>
                    <a:lnTo>
                      <a:pt x="4270" y="11042"/>
                    </a:lnTo>
                    <a:lnTo>
                      <a:pt x="4421" y="10947"/>
                    </a:lnTo>
                    <a:lnTo>
                      <a:pt x="4571" y="10835"/>
                    </a:lnTo>
                    <a:lnTo>
                      <a:pt x="4684" y="10722"/>
                    </a:lnTo>
                    <a:lnTo>
                      <a:pt x="4853" y="10571"/>
                    </a:lnTo>
                    <a:lnTo>
                      <a:pt x="5041" y="10440"/>
                    </a:lnTo>
                    <a:lnTo>
                      <a:pt x="5455" y="10195"/>
                    </a:lnTo>
                    <a:lnTo>
                      <a:pt x="5662" y="10063"/>
                    </a:lnTo>
                    <a:lnTo>
                      <a:pt x="5812" y="9913"/>
                    </a:lnTo>
                    <a:lnTo>
                      <a:pt x="5888" y="9838"/>
                    </a:lnTo>
                    <a:lnTo>
                      <a:pt x="5925" y="9763"/>
                    </a:lnTo>
                    <a:lnTo>
                      <a:pt x="5963" y="9687"/>
                    </a:lnTo>
                    <a:lnTo>
                      <a:pt x="5982" y="9593"/>
                    </a:lnTo>
                    <a:lnTo>
                      <a:pt x="6001" y="9443"/>
                    </a:lnTo>
                    <a:lnTo>
                      <a:pt x="5963" y="9292"/>
                    </a:lnTo>
                    <a:lnTo>
                      <a:pt x="5925" y="9161"/>
                    </a:lnTo>
                    <a:lnTo>
                      <a:pt x="5850" y="9048"/>
                    </a:lnTo>
                    <a:lnTo>
                      <a:pt x="5756" y="8935"/>
                    </a:lnTo>
                    <a:lnTo>
                      <a:pt x="5643" y="8841"/>
                    </a:lnTo>
                    <a:lnTo>
                      <a:pt x="5512" y="8784"/>
                    </a:lnTo>
                    <a:lnTo>
                      <a:pt x="5380" y="8728"/>
                    </a:lnTo>
                    <a:lnTo>
                      <a:pt x="5229" y="8690"/>
                    </a:lnTo>
                    <a:lnTo>
                      <a:pt x="5079" y="8634"/>
                    </a:lnTo>
                    <a:lnTo>
                      <a:pt x="4928" y="8559"/>
                    </a:lnTo>
                    <a:lnTo>
                      <a:pt x="4797" y="8465"/>
                    </a:lnTo>
                    <a:lnTo>
                      <a:pt x="4665" y="8352"/>
                    </a:lnTo>
                    <a:lnTo>
                      <a:pt x="4552" y="8239"/>
                    </a:lnTo>
                    <a:lnTo>
                      <a:pt x="4458" y="8107"/>
                    </a:lnTo>
                    <a:lnTo>
                      <a:pt x="4364" y="7976"/>
                    </a:lnTo>
                    <a:lnTo>
                      <a:pt x="4308" y="7769"/>
                    </a:lnTo>
                    <a:lnTo>
                      <a:pt x="4270" y="7562"/>
                    </a:lnTo>
                    <a:lnTo>
                      <a:pt x="4270" y="7355"/>
                    </a:lnTo>
                    <a:lnTo>
                      <a:pt x="4308" y="7148"/>
                    </a:lnTo>
                    <a:lnTo>
                      <a:pt x="4364" y="6960"/>
                    </a:lnTo>
                    <a:lnTo>
                      <a:pt x="4477" y="6772"/>
                    </a:lnTo>
                    <a:lnTo>
                      <a:pt x="4609" y="6621"/>
                    </a:lnTo>
                    <a:lnTo>
                      <a:pt x="4778" y="6490"/>
                    </a:lnTo>
                    <a:lnTo>
                      <a:pt x="4947" y="6396"/>
                    </a:lnTo>
                    <a:lnTo>
                      <a:pt x="5135" y="6339"/>
                    </a:lnTo>
                    <a:lnTo>
                      <a:pt x="5323" y="6321"/>
                    </a:lnTo>
                    <a:lnTo>
                      <a:pt x="5512" y="6358"/>
                    </a:lnTo>
                    <a:lnTo>
                      <a:pt x="5700" y="6415"/>
                    </a:lnTo>
                    <a:lnTo>
                      <a:pt x="5869" y="6509"/>
                    </a:lnTo>
                    <a:lnTo>
                      <a:pt x="6038" y="6640"/>
                    </a:lnTo>
                    <a:lnTo>
                      <a:pt x="6170" y="6791"/>
                    </a:lnTo>
                    <a:lnTo>
                      <a:pt x="6189" y="6772"/>
                    </a:lnTo>
                    <a:lnTo>
                      <a:pt x="6301" y="6753"/>
                    </a:lnTo>
                    <a:lnTo>
                      <a:pt x="6396" y="6715"/>
                    </a:lnTo>
                    <a:lnTo>
                      <a:pt x="6452" y="6659"/>
                    </a:lnTo>
                    <a:lnTo>
                      <a:pt x="6508" y="6565"/>
                    </a:lnTo>
                    <a:lnTo>
                      <a:pt x="6546" y="6471"/>
                    </a:lnTo>
                    <a:lnTo>
                      <a:pt x="6584" y="6377"/>
                    </a:lnTo>
                    <a:lnTo>
                      <a:pt x="6640" y="6208"/>
                    </a:lnTo>
                    <a:lnTo>
                      <a:pt x="6696" y="5944"/>
                    </a:lnTo>
                    <a:lnTo>
                      <a:pt x="6734" y="5700"/>
                    </a:lnTo>
                    <a:lnTo>
                      <a:pt x="6753" y="5493"/>
                    </a:lnTo>
                    <a:lnTo>
                      <a:pt x="6734" y="5305"/>
                    </a:lnTo>
                    <a:lnTo>
                      <a:pt x="6696" y="4985"/>
                    </a:lnTo>
                    <a:lnTo>
                      <a:pt x="6678" y="4853"/>
                    </a:lnTo>
                    <a:lnTo>
                      <a:pt x="6678" y="4759"/>
                    </a:lnTo>
                    <a:lnTo>
                      <a:pt x="6903" y="4853"/>
                    </a:lnTo>
                    <a:lnTo>
                      <a:pt x="7148" y="4929"/>
                    </a:lnTo>
                    <a:lnTo>
                      <a:pt x="7374" y="4966"/>
                    </a:lnTo>
                    <a:lnTo>
                      <a:pt x="7618" y="4985"/>
                    </a:lnTo>
                    <a:lnTo>
                      <a:pt x="7863" y="4985"/>
                    </a:lnTo>
                    <a:lnTo>
                      <a:pt x="8107" y="4966"/>
                    </a:lnTo>
                    <a:lnTo>
                      <a:pt x="8352" y="4910"/>
                    </a:lnTo>
                    <a:lnTo>
                      <a:pt x="8596" y="4835"/>
                    </a:lnTo>
                    <a:lnTo>
                      <a:pt x="8822" y="4741"/>
                    </a:lnTo>
                    <a:lnTo>
                      <a:pt x="9029" y="4628"/>
                    </a:lnTo>
                    <a:lnTo>
                      <a:pt x="9236" y="4477"/>
                    </a:lnTo>
                    <a:lnTo>
                      <a:pt x="9424" y="4327"/>
                    </a:lnTo>
                    <a:lnTo>
                      <a:pt x="9593" y="4139"/>
                    </a:lnTo>
                    <a:lnTo>
                      <a:pt x="9744" y="3951"/>
                    </a:lnTo>
                    <a:lnTo>
                      <a:pt x="9856" y="3725"/>
                    </a:lnTo>
                    <a:lnTo>
                      <a:pt x="9969" y="3480"/>
                    </a:lnTo>
                    <a:lnTo>
                      <a:pt x="10026" y="3217"/>
                    </a:lnTo>
                    <a:lnTo>
                      <a:pt x="10044" y="2954"/>
                    </a:lnTo>
                    <a:lnTo>
                      <a:pt x="10026" y="2690"/>
                    </a:lnTo>
                    <a:lnTo>
                      <a:pt x="9969" y="2446"/>
                    </a:lnTo>
                    <a:lnTo>
                      <a:pt x="9913" y="2277"/>
                    </a:lnTo>
                    <a:lnTo>
                      <a:pt x="9838" y="2126"/>
                    </a:lnTo>
                    <a:lnTo>
                      <a:pt x="9744" y="1994"/>
                    </a:lnTo>
                    <a:lnTo>
                      <a:pt x="9631" y="1882"/>
                    </a:lnTo>
                    <a:lnTo>
                      <a:pt x="9537" y="1788"/>
                    </a:lnTo>
                    <a:lnTo>
                      <a:pt x="9405" y="1712"/>
                    </a:lnTo>
                    <a:lnTo>
                      <a:pt x="9292" y="1637"/>
                    </a:lnTo>
                    <a:lnTo>
                      <a:pt x="9160" y="1581"/>
                    </a:lnTo>
                    <a:lnTo>
                      <a:pt x="8897" y="1487"/>
                    </a:lnTo>
                    <a:lnTo>
                      <a:pt x="8615" y="1393"/>
                    </a:lnTo>
                    <a:lnTo>
                      <a:pt x="8352" y="1299"/>
                    </a:lnTo>
                    <a:lnTo>
                      <a:pt x="8088" y="1167"/>
                    </a:lnTo>
                    <a:lnTo>
                      <a:pt x="7919" y="1054"/>
                    </a:lnTo>
                    <a:lnTo>
                      <a:pt x="7769" y="941"/>
                    </a:lnTo>
                    <a:lnTo>
                      <a:pt x="7468" y="659"/>
                    </a:lnTo>
                    <a:lnTo>
                      <a:pt x="7167" y="396"/>
                    </a:lnTo>
                    <a:lnTo>
                      <a:pt x="6997" y="283"/>
                    </a:lnTo>
                    <a:lnTo>
                      <a:pt x="6828" y="170"/>
                    </a:lnTo>
                    <a:lnTo>
                      <a:pt x="6696" y="114"/>
                    </a:lnTo>
                    <a:lnTo>
                      <a:pt x="6565" y="76"/>
                    </a:lnTo>
                    <a:lnTo>
                      <a:pt x="6301" y="20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9"/>
              <p:cNvSpPr/>
              <p:nvPr/>
            </p:nvSpPr>
            <p:spPr>
              <a:xfrm>
                <a:off x="7526511" y="884332"/>
                <a:ext cx="373774" cy="439562"/>
              </a:xfrm>
              <a:custGeom>
                <a:avLst/>
                <a:gdLst/>
                <a:ahLst/>
                <a:cxnLst/>
                <a:rect l="l" t="t" r="r" b="b"/>
                <a:pathLst>
                  <a:path w="10045" h="11813" fill="none" extrusionOk="0">
                    <a:moveTo>
                      <a:pt x="6170" y="6791"/>
                    </a:moveTo>
                    <a:lnTo>
                      <a:pt x="6170" y="6791"/>
                    </a:lnTo>
                    <a:lnTo>
                      <a:pt x="6038" y="6640"/>
                    </a:lnTo>
                    <a:lnTo>
                      <a:pt x="5869" y="6509"/>
                    </a:lnTo>
                    <a:lnTo>
                      <a:pt x="5700" y="6415"/>
                    </a:lnTo>
                    <a:lnTo>
                      <a:pt x="5512" y="6358"/>
                    </a:lnTo>
                    <a:lnTo>
                      <a:pt x="5323" y="6321"/>
                    </a:lnTo>
                    <a:lnTo>
                      <a:pt x="5135" y="6339"/>
                    </a:lnTo>
                    <a:lnTo>
                      <a:pt x="4947" y="6396"/>
                    </a:lnTo>
                    <a:lnTo>
                      <a:pt x="4778" y="6490"/>
                    </a:lnTo>
                    <a:lnTo>
                      <a:pt x="4778" y="6490"/>
                    </a:lnTo>
                    <a:lnTo>
                      <a:pt x="4609" y="6621"/>
                    </a:lnTo>
                    <a:lnTo>
                      <a:pt x="4477" y="6772"/>
                    </a:lnTo>
                    <a:lnTo>
                      <a:pt x="4364" y="6960"/>
                    </a:lnTo>
                    <a:lnTo>
                      <a:pt x="4308" y="7148"/>
                    </a:lnTo>
                    <a:lnTo>
                      <a:pt x="4270" y="7355"/>
                    </a:lnTo>
                    <a:lnTo>
                      <a:pt x="4270" y="7562"/>
                    </a:lnTo>
                    <a:lnTo>
                      <a:pt x="4308" y="7769"/>
                    </a:lnTo>
                    <a:lnTo>
                      <a:pt x="4364" y="7976"/>
                    </a:lnTo>
                    <a:lnTo>
                      <a:pt x="4364" y="7976"/>
                    </a:lnTo>
                    <a:lnTo>
                      <a:pt x="4458" y="8107"/>
                    </a:lnTo>
                    <a:lnTo>
                      <a:pt x="4552" y="8239"/>
                    </a:lnTo>
                    <a:lnTo>
                      <a:pt x="4665" y="8352"/>
                    </a:lnTo>
                    <a:lnTo>
                      <a:pt x="4797" y="8465"/>
                    </a:lnTo>
                    <a:lnTo>
                      <a:pt x="4928" y="8559"/>
                    </a:lnTo>
                    <a:lnTo>
                      <a:pt x="5079" y="8634"/>
                    </a:lnTo>
                    <a:lnTo>
                      <a:pt x="5229" y="8690"/>
                    </a:lnTo>
                    <a:lnTo>
                      <a:pt x="5380" y="8728"/>
                    </a:lnTo>
                    <a:lnTo>
                      <a:pt x="5380" y="8728"/>
                    </a:lnTo>
                    <a:lnTo>
                      <a:pt x="5512" y="8784"/>
                    </a:lnTo>
                    <a:lnTo>
                      <a:pt x="5643" y="8841"/>
                    </a:lnTo>
                    <a:lnTo>
                      <a:pt x="5756" y="8935"/>
                    </a:lnTo>
                    <a:lnTo>
                      <a:pt x="5850" y="9048"/>
                    </a:lnTo>
                    <a:lnTo>
                      <a:pt x="5925" y="9161"/>
                    </a:lnTo>
                    <a:lnTo>
                      <a:pt x="5963" y="9292"/>
                    </a:lnTo>
                    <a:lnTo>
                      <a:pt x="6001" y="9443"/>
                    </a:lnTo>
                    <a:lnTo>
                      <a:pt x="5982" y="9593"/>
                    </a:lnTo>
                    <a:lnTo>
                      <a:pt x="5982" y="9593"/>
                    </a:lnTo>
                    <a:lnTo>
                      <a:pt x="5963" y="9687"/>
                    </a:lnTo>
                    <a:lnTo>
                      <a:pt x="5925" y="9763"/>
                    </a:lnTo>
                    <a:lnTo>
                      <a:pt x="5888" y="9838"/>
                    </a:lnTo>
                    <a:lnTo>
                      <a:pt x="5812" y="9913"/>
                    </a:lnTo>
                    <a:lnTo>
                      <a:pt x="5662" y="10063"/>
                    </a:lnTo>
                    <a:lnTo>
                      <a:pt x="5455" y="10195"/>
                    </a:lnTo>
                    <a:lnTo>
                      <a:pt x="5041" y="10440"/>
                    </a:lnTo>
                    <a:lnTo>
                      <a:pt x="4853" y="10571"/>
                    </a:lnTo>
                    <a:lnTo>
                      <a:pt x="4684" y="10722"/>
                    </a:lnTo>
                    <a:lnTo>
                      <a:pt x="4684" y="10722"/>
                    </a:lnTo>
                    <a:lnTo>
                      <a:pt x="4571" y="10835"/>
                    </a:lnTo>
                    <a:lnTo>
                      <a:pt x="4421" y="10947"/>
                    </a:lnTo>
                    <a:lnTo>
                      <a:pt x="4270" y="11042"/>
                    </a:lnTo>
                    <a:lnTo>
                      <a:pt x="4120" y="11136"/>
                    </a:lnTo>
                    <a:lnTo>
                      <a:pt x="3762" y="11305"/>
                    </a:lnTo>
                    <a:lnTo>
                      <a:pt x="3386" y="11437"/>
                    </a:lnTo>
                    <a:lnTo>
                      <a:pt x="2991" y="11549"/>
                    </a:lnTo>
                    <a:lnTo>
                      <a:pt x="2596" y="11643"/>
                    </a:lnTo>
                    <a:lnTo>
                      <a:pt x="2220" y="11700"/>
                    </a:lnTo>
                    <a:lnTo>
                      <a:pt x="1863" y="11756"/>
                    </a:lnTo>
                    <a:lnTo>
                      <a:pt x="1863" y="11756"/>
                    </a:lnTo>
                    <a:lnTo>
                      <a:pt x="1580" y="11794"/>
                    </a:lnTo>
                    <a:lnTo>
                      <a:pt x="1374" y="11813"/>
                    </a:lnTo>
                    <a:lnTo>
                      <a:pt x="1204" y="11794"/>
                    </a:lnTo>
                    <a:lnTo>
                      <a:pt x="1091" y="11756"/>
                    </a:lnTo>
                    <a:lnTo>
                      <a:pt x="979" y="11681"/>
                    </a:lnTo>
                    <a:lnTo>
                      <a:pt x="885" y="11549"/>
                    </a:lnTo>
                    <a:lnTo>
                      <a:pt x="602" y="11136"/>
                    </a:lnTo>
                    <a:lnTo>
                      <a:pt x="602" y="11136"/>
                    </a:lnTo>
                    <a:lnTo>
                      <a:pt x="471" y="10947"/>
                    </a:lnTo>
                    <a:lnTo>
                      <a:pt x="377" y="10759"/>
                    </a:lnTo>
                    <a:lnTo>
                      <a:pt x="283" y="10553"/>
                    </a:lnTo>
                    <a:lnTo>
                      <a:pt x="207" y="10346"/>
                    </a:lnTo>
                    <a:lnTo>
                      <a:pt x="151" y="10139"/>
                    </a:lnTo>
                    <a:lnTo>
                      <a:pt x="113" y="9913"/>
                    </a:lnTo>
                    <a:lnTo>
                      <a:pt x="95" y="9706"/>
                    </a:lnTo>
                    <a:lnTo>
                      <a:pt x="95" y="9480"/>
                    </a:lnTo>
                    <a:lnTo>
                      <a:pt x="19" y="4929"/>
                    </a:lnTo>
                    <a:lnTo>
                      <a:pt x="19" y="4929"/>
                    </a:lnTo>
                    <a:lnTo>
                      <a:pt x="1" y="4534"/>
                    </a:lnTo>
                    <a:lnTo>
                      <a:pt x="19" y="4120"/>
                    </a:lnTo>
                    <a:lnTo>
                      <a:pt x="57" y="3706"/>
                    </a:lnTo>
                    <a:lnTo>
                      <a:pt x="132" y="3311"/>
                    </a:lnTo>
                    <a:lnTo>
                      <a:pt x="132" y="3311"/>
                    </a:lnTo>
                    <a:lnTo>
                      <a:pt x="170" y="3104"/>
                    </a:lnTo>
                    <a:lnTo>
                      <a:pt x="245" y="2916"/>
                    </a:lnTo>
                    <a:lnTo>
                      <a:pt x="320" y="2728"/>
                    </a:lnTo>
                    <a:lnTo>
                      <a:pt x="433" y="2540"/>
                    </a:lnTo>
                    <a:lnTo>
                      <a:pt x="546" y="2389"/>
                    </a:lnTo>
                    <a:lnTo>
                      <a:pt x="678" y="2220"/>
                    </a:lnTo>
                    <a:lnTo>
                      <a:pt x="828" y="2089"/>
                    </a:lnTo>
                    <a:lnTo>
                      <a:pt x="997" y="1957"/>
                    </a:lnTo>
                    <a:lnTo>
                      <a:pt x="997" y="1957"/>
                    </a:lnTo>
                    <a:lnTo>
                      <a:pt x="1185" y="1844"/>
                    </a:lnTo>
                    <a:lnTo>
                      <a:pt x="1392" y="1750"/>
                    </a:lnTo>
                    <a:lnTo>
                      <a:pt x="1599" y="1694"/>
                    </a:lnTo>
                    <a:lnTo>
                      <a:pt x="1806" y="1637"/>
                    </a:lnTo>
                    <a:lnTo>
                      <a:pt x="2258" y="1524"/>
                    </a:lnTo>
                    <a:lnTo>
                      <a:pt x="2483" y="1487"/>
                    </a:lnTo>
                    <a:lnTo>
                      <a:pt x="2690" y="1411"/>
                    </a:lnTo>
                    <a:lnTo>
                      <a:pt x="2690" y="1411"/>
                    </a:lnTo>
                    <a:lnTo>
                      <a:pt x="2954" y="1317"/>
                    </a:lnTo>
                    <a:lnTo>
                      <a:pt x="3217" y="1204"/>
                    </a:lnTo>
                    <a:lnTo>
                      <a:pt x="3461" y="1073"/>
                    </a:lnTo>
                    <a:lnTo>
                      <a:pt x="3706" y="941"/>
                    </a:lnTo>
                    <a:lnTo>
                      <a:pt x="4176" y="659"/>
                    </a:lnTo>
                    <a:lnTo>
                      <a:pt x="4684" y="377"/>
                    </a:lnTo>
                    <a:lnTo>
                      <a:pt x="4684" y="377"/>
                    </a:lnTo>
                    <a:lnTo>
                      <a:pt x="4928" y="264"/>
                    </a:lnTo>
                    <a:lnTo>
                      <a:pt x="5192" y="151"/>
                    </a:lnTo>
                    <a:lnTo>
                      <a:pt x="5474" y="76"/>
                    </a:lnTo>
                    <a:lnTo>
                      <a:pt x="5756" y="20"/>
                    </a:lnTo>
                    <a:lnTo>
                      <a:pt x="6019" y="1"/>
                    </a:lnTo>
                    <a:lnTo>
                      <a:pt x="6301" y="20"/>
                    </a:lnTo>
                    <a:lnTo>
                      <a:pt x="6565" y="76"/>
                    </a:lnTo>
                    <a:lnTo>
                      <a:pt x="6696" y="114"/>
                    </a:lnTo>
                    <a:lnTo>
                      <a:pt x="6828" y="170"/>
                    </a:lnTo>
                    <a:lnTo>
                      <a:pt x="6828" y="170"/>
                    </a:lnTo>
                    <a:lnTo>
                      <a:pt x="6997" y="283"/>
                    </a:lnTo>
                    <a:lnTo>
                      <a:pt x="7167" y="396"/>
                    </a:lnTo>
                    <a:lnTo>
                      <a:pt x="7468" y="659"/>
                    </a:lnTo>
                    <a:lnTo>
                      <a:pt x="7769" y="941"/>
                    </a:lnTo>
                    <a:lnTo>
                      <a:pt x="7919" y="1054"/>
                    </a:lnTo>
                    <a:lnTo>
                      <a:pt x="8088" y="1167"/>
                    </a:lnTo>
                    <a:lnTo>
                      <a:pt x="8088" y="1167"/>
                    </a:lnTo>
                    <a:lnTo>
                      <a:pt x="8352" y="1299"/>
                    </a:lnTo>
                    <a:lnTo>
                      <a:pt x="8615" y="1393"/>
                    </a:lnTo>
                    <a:lnTo>
                      <a:pt x="8897" y="1487"/>
                    </a:lnTo>
                    <a:lnTo>
                      <a:pt x="9160" y="1581"/>
                    </a:lnTo>
                    <a:lnTo>
                      <a:pt x="9292" y="1637"/>
                    </a:lnTo>
                    <a:lnTo>
                      <a:pt x="9405" y="1712"/>
                    </a:lnTo>
                    <a:lnTo>
                      <a:pt x="9537" y="1788"/>
                    </a:lnTo>
                    <a:lnTo>
                      <a:pt x="9631" y="1882"/>
                    </a:lnTo>
                    <a:lnTo>
                      <a:pt x="9744" y="1994"/>
                    </a:lnTo>
                    <a:lnTo>
                      <a:pt x="9838" y="2126"/>
                    </a:lnTo>
                    <a:lnTo>
                      <a:pt x="9913" y="2277"/>
                    </a:lnTo>
                    <a:lnTo>
                      <a:pt x="9969" y="2446"/>
                    </a:lnTo>
                    <a:lnTo>
                      <a:pt x="9969" y="2446"/>
                    </a:lnTo>
                    <a:lnTo>
                      <a:pt x="10026" y="2690"/>
                    </a:lnTo>
                    <a:lnTo>
                      <a:pt x="10044" y="2954"/>
                    </a:lnTo>
                    <a:lnTo>
                      <a:pt x="10026" y="3217"/>
                    </a:lnTo>
                    <a:lnTo>
                      <a:pt x="9969" y="3480"/>
                    </a:lnTo>
                    <a:lnTo>
                      <a:pt x="9969" y="3480"/>
                    </a:lnTo>
                    <a:lnTo>
                      <a:pt x="9856" y="3725"/>
                    </a:lnTo>
                    <a:lnTo>
                      <a:pt x="9744" y="3951"/>
                    </a:lnTo>
                    <a:lnTo>
                      <a:pt x="9593" y="4139"/>
                    </a:lnTo>
                    <a:lnTo>
                      <a:pt x="9424" y="4327"/>
                    </a:lnTo>
                    <a:lnTo>
                      <a:pt x="9236" y="4477"/>
                    </a:lnTo>
                    <a:lnTo>
                      <a:pt x="9029" y="4628"/>
                    </a:lnTo>
                    <a:lnTo>
                      <a:pt x="8822" y="4741"/>
                    </a:lnTo>
                    <a:lnTo>
                      <a:pt x="8596" y="4835"/>
                    </a:lnTo>
                    <a:lnTo>
                      <a:pt x="8352" y="4910"/>
                    </a:lnTo>
                    <a:lnTo>
                      <a:pt x="8107" y="4966"/>
                    </a:lnTo>
                    <a:lnTo>
                      <a:pt x="7863" y="4985"/>
                    </a:lnTo>
                    <a:lnTo>
                      <a:pt x="7618" y="4985"/>
                    </a:lnTo>
                    <a:lnTo>
                      <a:pt x="7374" y="4966"/>
                    </a:lnTo>
                    <a:lnTo>
                      <a:pt x="7148" y="4929"/>
                    </a:lnTo>
                    <a:lnTo>
                      <a:pt x="6903" y="4853"/>
                    </a:lnTo>
                    <a:lnTo>
                      <a:pt x="6678" y="4759"/>
                    </a:lnTo>
                    <a:lnTo>
                      <a:pt x="6678" y="4759"/>
                    </a:lnTo>
                    <a:lnTo>
                      <a:pt x="6678" y="4853"/>
                    </a:lnTo>
                    <a:lnTo>
                      <a:pt x="6696" y="4985"/>
                    </a:lnTo>
                    <a:lnTo>
                      <a:pt x="6734" y="5305"/>
                    </a:lnTo>
                    <a:lnTo>
                      <a:pt x="6753" y="5493"/>
                    </a:lnTo>
                    <a:lnTo>
                      <a:pt x="6734" y="5700"/>
                    </a:lnTo>
                    <a:lnTo>
                      <a:pt x="6696" y="5944"/>
                    </a:lnTo>
                    <a:lnTo>
                      <a:pt x="6640" y="6208"/>
                    </a:lnTo>
                    <a:lnTo>
                      <a:pt x="6640" y="6208"/>
                    </a:lnTo>
                    <a:lnTo>
                      <a:pt x="6584" y="6377"/>
                    </a:lnTo>
                    <a:lnTo>
                      <a:pt x="6546" y="6471"/>
                    </a:lnTo>
                    <a:lnTo>
                      <a:pt x="6508" y="6565"/>
                    </a:lnTo>
                    <a:lnTo>
                      <a:pt x="6452" y="6659"/>
                    </a:lnTo>
                    <a:lnTo>
                      <a:pt x="6396" y="6715"/>
                    </a:lnTo>
                    <a:lnTo>
                      <a:pt x="6301" y="6753"/>
                    </a:lnTo>
                    <a:lnTo>
                      <a:pt x="6189" y="67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7713377" y="1147476"/>
                <a:ext cx="29433" cy="44838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205" extrusionOk="0">
                    <a:moveTo>
                      <a:pt x="621" y="1"/>
                    </a:moveTo>
                    <a:lnTo>
                      <a:pt x="471" y="20"/>
                    </a:lnTo>
                    <a:lnTo>
                      <a:pt x="377" y="38"/>
                    </a:lnTo>
                    <a:lnTo>
                      <a:pt x="301" y="76"/>
                    </a:lnTo>
                    <a:lnTo>
                      <a:pt x="226" y="133"/>
                    </a:lnTo>
                    <a:lnTo>
                      <a:pt x="151" y="208"/>
                    </a:lnTo>
                    <a:lnTo>
                      <a:pt x="76" y="302"/>
                    </a:lnTo>
                    <a:lnTo>
                      <a:pt x="38" y="396"/>
                    </a:lnTo>
                    <a:lnTo>
                      <a:pt x="0" y="509"/>
                    </a:lnTo>
                    <a:lnTo>
                      <a:pt x="0" y="640"/>
                    </a:lnTo>
                    <a:lnTo>
                      <a:pt x="0" y="753"/>
                    </a:lnTo>
                    <a:lnTo>
                      <a:pt x="38" y="847"/>
                    </a:lnTo>
                    <a:lnTo>
                      <a:pt x="95" y="941"/>
                    </a:lnTo>
                    <a:lnTo>
                      <a:pt x="151" y="1017"/>
                    </a:lnTo>
                    <a:lnTo>
                      <a:pt x="226" y="1092"/>
                    </a:lnTo>
                    <a:lnTo>
                      <a:pt x="320" y="1148"/>
                    </a:lnTo>
                    <a:lnTo>
                      <a:pt x="414" y="1186"/>
                    </a:lnTo>
                    <a:lnTo>
                      <a:pt x="527" y="1205"/>
                    </a:lnTo>
                    <a:lnTo>
                      <a:pt x="602" y="1186"/>
                    </a:lnTo>
                    <a:lnTo>
                      <a:pt x="659" y="1167"/>
                    </a:lnTo>
                    <a:lnTo>
                      <a:pt x="715" y="1129"/>
                    </a:lnTo>
                    <a:lnTo>
                      <a:pt x="753" y="1092"/>
                    </a:lnTo>
                    <a:lnTo>
                      <a:pt x="772" y="1017"/>
                    </a:lnTo>
                    <a:lnTo>
                      <a:pt x="790" y="998"/>
                    </a:lnTo>
                    <a:lnTo>
                      <a:pt x="753" y="1017"/>
                    </a:lnTo>
                    <a:lnTo>
                      <a:pt x="715" y="1054"/>
                    </a:lnTo>
                    <a:lnTo>
                      <a:pt x="640" y="1092"/>
                    </a:lnTo>
                    <a:lnTo>
                      <a:pt x="527" y="1092"/>
                    </a:lnTo>
                    <a:lnTo>
                      <a:pt x="452" y="1073"/>
                    </a:lnTo>
                    <a:lnTo>
                      <a:pt x="377" y="1035"/>
                    </a:lnTo>
                    <a:lnTo>
                      <a:pt x="301" y="998"/>
                    </a:lnTo>
                    <a:lnTo>
                      <a:pt x="245" y="941"/>
                    </a:lnTo>
                    <a:lnTo>
                      <a:pt x="207" y="866"/>
                    </a:lnTo>
                    <a:lnTo>
                      <a:pt x="170" y="791"/>
                    </a:lnTo>
                    <a:lnTo>
                      <a:pt x="151" y="716"/>
                    </a:lnTo>
                    <a:lnTo>
                      <a:pt x="151" y="622"/>
                    </a:lnTo>
                    <a:lnTo>
                      <a:pt x="151" y="546"/>
                    </a:lnTo>
                    <a:lnTo>
                      <a:pt x="170" y="452"/>
                    </a:lnTo>
                    <a:lnTo>
                      <a:pt x="189" y="377"/>
                    </a:lnTo>
                    <a:lnTo>
                      <a:pt x="245" y="321"/>
                    </a:lnTo>
                    <a:lnTo>
                      <a:pt x="283" y="245"/>
                    </a:lnTo>
                    <a:lnTo>
                      <a:pt x="358" y="189"/>
                    </a:lnTo>
                    <a:lnTo>
                      <a:pt x="414" y="151"/>
                    </a:lnTo>
                    <a:lnTo>
                      <a:pt x="508" y="114"/>
                    </a:lnTo>
                    <a:lnTo>
                      <a:pt x="621" y="95"/>
                    </a:lnTo>
                    <a:lnTo>
                      <a:pt x="715" y="76"/>
                    </a:lnTo>
                    <a:lnTo>
                      <a:pt x="790" y="57"/>
                    </a:lnTo>
                    <a:lnTo>
                      <a:pt x="772" y="38"/>
                    </a:lnTo>
                    <a:lnTo>
                      <a:pt x="715" y="20"/>
                    </a:lnTo>
                    <a:lnTo>
                      <a:pt x="621" y="1"/>
                    </a:lnTo>
                    <a:close/>
                  </a:path>
                </a:pathLst>
              </a:custGeom>
              <a:solidFill>
                <a:srgbClr val="7C51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7396352" y="838155"/>
                <a:ext cx="212097" cy="249195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6697" extrusionOk="0">
                    <a:moveTo>
                      <a:pt x="3273" y="0"/>
                    </a:moveTo>
                    <a:lnTo>
                      <a:pt x="3028" y="19"/>
                    </a:lnTo>
                    <a:lnTo>
                      <a:pt x="2803" y="57"/>
                    </a:lnTo>
                    <a:lnTo>
                      <a:pt x="2558" y="113"/>
                    </a:lnTo>
                    <a:lnTo>
                      <a:pt x="2332" y="207"/>
                    </a:lnTo>
                    <a:lnTo>
                      <a:pt x="2144" y="301"/>
                    </a:lnTo>
                    <a:lnTo>
                      <a:pt x="1956" y="414"/>
                    </a:lnTo>
                    <a:lnTo>
                      <a:pt x="1787" y="527"/>
                    </a:lnTo>
                    <a:lnTo>
                      <a:pt x="1618" y="677"/>
                    </a:lnTo>
                    <a:lnTo>
                      <a:pt x="1486" y="828"/>
                    </a:lnTo>
                    <a:lnTo>
                      <a:pt x="1354" y="978"/>
                    </a:lnTo>
                    <a:lnTo>
                      <a:pt x="1241" y="1166"/>
                    </a:lnTo>
                    <a:lnTo>
                      <a:pt x="1129" y="1336"/>
                    </a:lnTo>
                    <a:lnTo>
                      <a:pt x="1053" y="1524"/>
                    </a:lnTo>
                    <a:lnTo>
                      <a:pt x="978" y="1731"/>
                    </a:lnTo>
                    <a:lnTo>
                      <a:pt x="941" y="1919"/>
                    </a:lnTo>
                    <a:lnTo>
                      <a:pt x="903" y="2126"/>
                    </a:lnTo>
                    <a:lnTo>
                      <a:pt x="884" y="2351"/>
                    </a:lnTo>
                    <a:lnTo>
                      <a:pt x="903" y="2558"/>
                    </a:lnTo>
                    <a:lnTo>
                      <a:pt x="922" y="2765"/>
                    </a:lnTo>
                    <a:lnTo>
                      <a:pt x="959" y="2991"/>
                    </a:lnTo>
                    <a:lnTo>
                      <a:pt x="997" y="3085"/>
                    </a:lnTo>
                    <a:lnTo>
                      <a:pt x="997" y="3198"/>
                    </a:lnTo>
                    <a:lnTo>
                      <a:pt x="997" y="3311"/>
                    </a:lnTo>
                    <a:lnTo>
                      <a:pt x="959" y="3405"/>
                    </a:lnTo>
                    <a:lnTo>
                      <a:pt x="922" y="3461"/>
                    </a:lnTo>
                    <a:lnTo>
                      <a:pt x="884" y="3499"/>
                    </a:lnTo>
                    <a:lnTo>
                      <a:pt x="752" y="3555"/>
                    </a:lnTo>
                    <a:lnTo>
                      <a:pt x="508" y="3630"/>
                    </a:lnTo>
                    <a:lnTo>
                      <a:pt x="414" y="3687"/>
                    </a:lnTo>
                    <a:lnTo>
                      <a:pt x="320" y="3743"/>
                    </a:lnTo>
                    <a:lnTo>
                      <a:pt x="245" y="3819"/>
                    </a:lnTo>
                    <a:lnTo>
                      <a:pt x="169" y="3913"/>
                    </a:lnTo>
                    <a:lnTo>
                      <a:pt x="113" y="4007"/>
                    </a:lnTo>
                    <a:lnTo>
                      <a:pt x="75" y="4101"/>
                    </a:lnTo>
                    <a:lnTo>
                      <a:pt x="38" y="4214"/>
                    </a:lnTo>
                    <a:lnTo>
                      <a:pt x="19" y="4326"/>
                    </a:lnTo>
                    <a:lnTo>
                      <a:pt x="0" y="4439"/>
                    </a:lnTo>
                    <a:lnTo>
                      <a:pt x="19" y="4552"/>
                    </a:lnTo>
                    <a:lnTo>
                      <a:pt x="19" y="4665"/>
                    </a:lnTo>
                    <a:lnTo>
                      <a:pt x="56" y="4778"/>
                    </a:lnTo>
                    <a:lnTo>
                      <a:pt x="94" y="4891"/>
                    </a:lnTo>
                    <a:lnTo>
                      <a:pt x="151" y="5003"/>
                    </a:lnTo>
                    <a:lnTo>
                      <a:pt x="207" y="5098"/>
                    </a:lnTo>
                    <a:lnTo>
                      <a:pt x="282" y="5192"/>
                    </a:lnTo>
                    <a:lnTo>
                      <a:pt x="451" y="5342"/>
                    </a:lnTo>
                    <a:lnTo>
                      <a:pt x="658" y="5455"/>
                    </a:lnTo>
                    <a:lnTo>
                      <a:pt x="865" y="5549"/>
                    </a:lnTo>
                    <a:lnTo>
                      <a:pt x="1091" y="5605"/>
                    </a:lnTo>
                    <a:lnTo>
                      <a:pt x="1317" y="5624"/>
                    </a:lnTo>
                    <a:lnTo>
                      <a:pt x="1542" y="5624"/>
                    </a:lnTo>
                    <a:lnTo>
                      <a:pt x="1787" y="5587"/>
                    </a:lnTo>
                    <a:lnTo>
                      <a:pt x="2013" y="5549"/>
                    </a:lnTo>
                    <a:lnTo>
                      <a:pt x="1994" y="5643"/>
                    </a:lnTo>
                    <a:lnTo>
                      <a:pt x="1994" y="5737"/>
                    </a:lnTo>
                    <a:lnTo>
                      <a:pt x="1994" y="5850"/>
                    </a:lnTo>
                    <a:lnTo>
                      <a:pt x="2013" y="5944"/>
                    </a:lnTo>
                    <a:lnTo>
                      <a:pt x="2088" y="6132"/>
                    </a:lnTo>
                    <a:lnTo>
                      <a:pt x="2201" y="6301"/>
                    </a:lnTo>
                    <a:lnTo>
                      <a:pt x="2332" y="6452"/>
                    </a:lnTo>
                    <a:lnTo>
                      <a:pt x="2502" y="6565"/>
                    </a:lnTo>
                    <a:lnTo>
                      <a:pt x="2690" y="6659"/>
                    </a:lnTo>
                    <a:lnTo>
                      <a:pt x="2784" y="6677"/>
                    </a:lnTo>
                    <a:lnTo>
                      <a:pt x="2897" y="6696"/>
                    </a:lnTo>
                    <a:lnTo>
                      <a:pt x="3104" y="6696"/>
                    </a:lnTo>
                    <a:lnTo>
                      <a:pt x="3292" y="6659"/>
                    </a:lnTo>
                    <a:lnTo>
                      <a:pt x="3499" y="6602"/>
                    </a:lnTo>
                    <a:lnTo>
                      <a:pt x="3668" y="6527"/>
                    </a:lnTo>
                    <a:lnTo>
                      <a:pt x="3856" y="6414"/>
                    </a:lnTo>
                    <a:lnTo>
                      <a:pt x="4006" y="6283"/>
                    </a:lnTo>
                    <a:lnTo>
                      <a:pt x="4138" y="6132"/>
                    </a:lnTo>
                    <a:lnTo>
                      <a:pt x="4270" y="5963"/>
                    </a:lnTo>
                    <a:lnTo>
                      <a:pt x="4364" y="5793"/>
                    </a:lnTo>
                    <a:lnTo>
                      <a:pt x="4458" y="5605"/>
                    </a:lnTo>
                    <a:lnTo>
                      <a:pt x="4533" y="5417"/>
                    </a:lnTo>
                    <a:lnTo>
                      <a:pt x="4589" y="5210"/>
                    </a:lnTo>
                    <a:lnTo>
                      <a:pt x="4646" y="5022"/>
                    </a:lnTo>
                    <a:lnTo>
                      <a:pt x="4683" y="4815"/>
                    </a:lnTo>
                    <a:lnTo>
                      <a:pt x="4721" y="4609"/>
                    </a:lnTo>
                    <a:lnTo>
                      <a:pt x="4740" y="4402"/>
                    </a:lnTo>
                    <a:lnTo>
                      <a:pt x="4251" y="4609"/>
                    </a:lnTo>
                    <a:lnTo>
                      <a:pt x="4477" y="4496"/>
                    </a:lnTo>
                    <a:lnTo>
                      <a:pt x="4683" y="4364"/>
                    </a:lnTo>
                    <a:lnTo>
                      <a:pt x="4872" y="4232"/>
                    </a:lnTo>
                    <a:lnTo>
                      <a:pt x="5041" y="4063"/>
                    </a:lnTo>
                    <a:lnTo>
                      <a:pt x="5191" y="3894"/>
                    </a:lnTo>
                    <a:lnTo>
                      <a:pt x="5323" y="3687"/>
                    </a:lnTo>
                    <a:lnTo>
                      <a:pt x="5436" y="3499"/>
                    </a:lnTo>
                    <a:lnTo>
                      <a:pt x="5530" y="3292"/>
                    </a:lnTo>
                    <a:lnTo>
                      <a:pt x="5605" y="3066"/>
                    </a:lnTo>
                    <a:lnTo>
                      <a:pt x="5662" y="2840"/>
                    </a:lnTo>
                    <a:lnTo>
                      <a:pt x="5680" y="2615"/>
                    </a:lnTo>
                    <a:lnTo>
                      <a:pt x="5699" y="2370"/>
                    </a:lnTo>
                    <a:lnTo>
                      <a:pt x="5680" y="2145"/>
                    </a:lnTo>
                    <a:lnTo>
                      <a:pt x="5643" y="1900"/>
                    </a:lnTo>
                    <a:lnTo>
                      <a:pt x="5586" y="1674"/>
                    </a:lnTo>
                    <a:lnTo>
                      <a:pt x="5492" y="1449"/>
                    </a:lnTo>
                    <a:lnTo>
                      <a:pt x="5379" y="1223"/>
                    </a:lnTo>
                    <a:lnTo>
                      <a:pt x="5267" y="1016"/>
                    </a:lnTo>
                    <a:lnTo>
                      <a:pt x="5116" y="828"/>
                    </a:lnTo>
                    <a:lnTo>
                      <a:pt x="4947" y="659"/>
                    </a:lnTo>
                    <a:lnTo>
                      <a:pt x="4778" y="508"/>
                    </a:lnTo>
                    <a:lnTo>
                      <a:pt x="4589" y="377"/>
                    </a:lnTo>
                    <a:lnTo>
                      <a:pt x="4383" y="264"/>
                    </a:lnTo>
                    <a:lnTo>
                      <a:pt x="4176" y="170"/>
                    </a:lnTo>
                    <a:lnTo>
                      <a:pt x="3950" y="94"/>
                    </a:lnTo>
                    <a:lnTo>
                      <a:pt x="3724" y="38"/>
                    </a:lnTo>
                    <a:lnTo>
                      <a:pt x="349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9"/>
              <p:cNvSpPr/>
              <p:nvPr/>
            </p:nvSpPr>
            <p:spPr>
              <a:xfrm>
                <a:off x="7396352" y="838155"/>
                <a:ext cx="212097" cy="249195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6697" fill="none" extrusionOk="0">
                    <a:moveTo>
                      <a:pt x="4251" y="4609"/>
                    </a:moveTo>
                    <a:lnTo>
                      <a:pt x="4251" y="4609"/>
                    </a:lnTo>
                    <a:lnTo>
                      <a:pt x="4477" y="4496"/>
                    </a:lnTo>
                    <a:lnTo>
                      <a:pt x="4683" y="4364"/>
                    </a:lnTo>
                    <a:lnTo>
                      <a:pt x="4872" y="4232"/>
                    </a:lnTo>
                    <a:lnTo>
                      <a:pt x="5041" y="4063"/>
                    </a:lnTo>
                    <a:lnTo>
                      <a:pt x="5191" y="3894"/>
                    </a:lnTo>
                    <a:lnTo>
                      <a:pt x="5323" y="3687"/>
                    </a:lnTo>
                    <a:lnTo>
                      <a:pt x="5436" y="3499"/>
                    </a:lnTo>
                    <a:lnTo>
                      <a:pt x="5530" y="3292"/>
                    </a:lnTo>
                    <a:lnTo>
                      <a:pt x="5605" y="3066"/>
                    </a:lnTo>
                    <a:lnTo>
                      <a:pt x="5662" y="2840"/>
                    </a:lnTo>
                    <a:lnTo>
                      <a:pt x="5680" y="2615"/>
                    </a:lnTo>
                    <a:lnTo>
                      <a:pt x="5699" y="2370"/>
                    </a:lnTo>
                    <a:lnTo>
                      <a:pt x="5680" y="2145"/>
                    </a:lnTo>
                    <a:lnTo>
                      <a:pt x="5643" y="1900"/>
                    </a:lnTo>
                    <a:lnTo>
                      <a:pt x="5586" y="1674"/>
                    </a:lnTo>
                    <a:lnTo>
                      <a:pt x="5492" y="1449"/>
                    </a:lnTo>
                    <a:lnTo>
                      <a:pt x="5492" y="1449"/>
                    </a:lnTo>
                    <a:lnTo>
                      <a:pt x="5379" y="1223"/>
                    </a:lnTo>
                    <a:lnTo>
                      <a:pt x="5267" y="1016"/>
                    </a:lnTo>
                    <a:lnTo>
                      <a:pt x="5116" y="828"/>
                    </a:lnTo>
                    <a:lnTo>
                      <a:pt x="4947" y="659"/>
                    </a:lnTo>
                    <a:lnTo>
                      <a:pt x="4778" y="508"/>
                    </a:lnTo>
                    <a:lnTo>
                      <a:pt x="4589" y="377"/>
                    </a:lnTo>
                    <a:lnTo>
                      <a:pt x="4383" y="264"/>
                    </a:lnTo>
                    <a:lnTo>
                      <a:pt x="4176" y="170"/>
                    </a:lnTo>
                    <a:lnTo>
                      <a:pt x="3950" y="94"/>
                    </a:lnTo>
                    <a:lnTo>
                      <a:pt x="3724" y="38"/>
                    </a:lnTo>
                    <a:lnTo>
                      <a:pt x="3499" y="0"/>
                    </a:lnTo>
                    <a:lnTo>
                      <a:pt x="3273" y="0"/>
                    </a:lnTo>
                    <a:lnTo>
                      <a:pt x="3028" y="19"/>
                    </a:lnTo>
                    <a:lnTo>
                      <a:pt x="2803" y="57"/>
                    </a:lnTo>
                    <a:lnTo>
                      <a:pt x="2558" y="113"/>
                    </a:lnTo>
                    <a:lnTo>
                      <a:pt x="2332" y="207"/>
                    </a:lnTo>
                    <a:lnTo>
                      <a:pt x="2332" y="207"/>
                    </a:lnTo>
                    <a:lnTo>
                      <a:pt x="2144" y="301"/>
                    </a:lnTo>
                    <a:lnTo>
                      <a:pt x="1956" y="414"/>
                    </a:lnTo>
                    <a:lnTo>
                      <a:pt x="1787" y="527"/>
                    </a:lnTo>
                    <a:lnTo>
                      <a:pt x="1618" y="677"/>
                    </a:lnTo>
                    <a:lnTo>
                      <a:pt x="1486" y="828"/>
                    </a:lnTo>
                    <a:lnTo>
                      <a:pt x="1354" y="978"/>
                    </a:lnTo>
                    <a:lnTo>
                      <a:pt x="1241" y="1166"/>
                    </a:lnTo>
                    <a:lnTo>
                      <a:pt x="1129" y="1336"/>
                    </a:lnTo>
                    <a:lnTo>
                      <a:pt x="1053" y="1524"/>
                    </a:lnTo>
                    <a:lnTo>
                      <a:pt x="978" y="1731"/>
                    </a:lnTo>
                    <a:lnTo>
                      <a:pt x="941" y="1919"/>
                    </a:lnTo>
                    <a:lnTo>
                      <a:pt x="903" y="2126"/>
                    </a:lnTo>
                    <a:lnTo>
                      <a:pt x="884" y="2351"/>
                    </a:lnTo>
                    <a:lnTo>
                      <a:pt x="903" y="2558"/>
                    </a:lnTo>
                    <a:lnTo>
                      <a:pt x="922" y="2765"/>
                    </a:lnTo>
                    <a:lnTo>
                      <a:pt x="959" y="2991"/>
                    </a:lnTo>
                    <a:lnTo>
                      <a:pt x="959" y="2991"/>
                    </a:lnTo>
                    <a:lnTo>
                      <a:pt x="997" y="3085"/>
                    </a:lnTo>
                    <a:lnTo>
                      <a:pt x="997" y="3198"/>
                    </a:lnTo>
                    <a:lnTo>
                      <a:pt x="997" y="3311"/>
                    </a:lnTo>
                    <a:lnTo>
                      <a:pt x="959" y="3405"/>
                    </a:lnTo>
                    <a:lnTo>
                      <a:pt x="959" y="3405"/>
                    </a:lnTo>
                    <a:lnTo>
                      <a:pt x="922" y="3461"/>
                    </a:lnTo>
                    <a:lnTo>
                      <a:pt x="884" y="3499"/>
                    </a:lnTo>
                    <a:lnTo>
                      <a:pt x="752" y="3555"/>
                    </a:lnTo>
                    <a:lnTo>
                      <a:pt x="508" y="3630"/>
                    </a:lnTo>
                    <a:lnTo>
                      <a:pt x="508" y="3630"/>
                    </a:lnTo>
                    <a:lnTo>
                      <a:pt x="414" y="3687"/>
                    </a:lnTo>
                    <a:lnTo>
                      <a:pt x="320" y="3743"/>
                    </a:lnTo>
                    <a:lnTo>
                      <a:pt x="245" y="3819"/>
                    </a:lnTo>
                    <a:lnTo>
                      <a:pt x="169" y="3913"/>
                    </a:lnTo>
                    <a:lnTo>
                      <a:pt x="113" y="4007"/>
                    </a:lnTo>
                    <a:lnTo>
                      <a:pt x="75" y="4101"/>
                    </a:lnTo>
                    <a:lnTo>
                      <a:pt x="38" y="4214"/>
                    </a:lnTo>
                    <a:lnTo>
                      <a:pt x="19" y="4326"/>
                    </a:lnTo>
                    <a:lnTo>
                      <a:pt x="0" y="4439"/>
                    </a:lnTo>
                    <a:lnTo>
                      <a:pt x="19" y="4552"/>
                    </a:lnTo>
                    <a:lnTo>
                      <a:pt x="19" y="4665"/>
                    </a:lnTo>
                    <a:lnTo>
                      <a:pt x="56" y="4778"/>
                    </a:lnTo>
                    <a:lnTo>
                      <a:pt x="94" y="4891"/>
                    </a:lnTo>
                    <a:lnTo>
                      <a:pt x="151" y="5003"/>
                    </a:lnTo>
                    <a:lnTo>
                      <a:pt x="207" y="5098"/>
                    </a:lnTo>
                    <a:lnTo>
                      <a:pt x="282" y="5192"/>
                    </a:lnTo>
                    <a:lnTo>
                      <a:pt x="282" y="5192"/>
                    </a:lnTo>
                    <a:lnTo>
                      <a:pt x="451" y="5342"/>
                    </a:lnTo>
                    <a:lnTo>
                      <a:pt x="658" y="5455"/>
                    </a:lnTo>
                    <a:lnTo>
                      <a:pt x="865" y="5549"/>
                    </a:lnTo>
                    <a:lnTo>
                      <a:pt x="1091" y="5605"/>
                    </a:lnTo>
                    <a:lnTo>
                      <a:pt x="1317" y="5624"/>
                    </a:lnTo>
                    <a:lnTo>
                      <a:pt x="1542" y="5624"/>
                    </a:lnTo>
                    <a:lnTo>
                      <a:pt x="1787" y="5587"/>
                    </a:lnTo>
                    <a:lnTo>
                      <a:pt x="2013" y="5549"/>
                    </a:lnTo>
                    <a:lnTo>
                      <a:pt x="2013" y="5549"/>
                    </a:lnTo>
                    <a:lnTo>
                      <a:pt x="1994" y="5643"/>
                    </a:lnTo>
                    <a:lnTo>
                      <a:pt x="1994" y="5737"/>
                    </a:lnTo>
                    <a:lnTo>
                      <a:pt x="1994" y="5850"/>
                    </a:lnTo>
                    <a:lnTo>
                      <a:pt x="2013" y="5944"/>
                    </a:lnTo>
                    <a:lnTo>
                      <a:pt x="2088" y="6132"/>
                    </a:lnTo>
                    <a:lnTo>
                      <a:pt x="2201" y="6301"/>
                    </a:lnTo>
                    <a:lnTo>
                      <a:pt x="2332" y="6452"/>
                    </a:lnTo>
                    <a:lnTo>
                      <a:pt x="2502" y="6565"/>
                    </a:lnTo>
                    <a:lnTo>
                      <a:pt x="2690" y="6659"/>
                    </a:lnTo>
                    <a:lnTo>
                      <a:pt x="2784" y="6677"/>
                    </a:lnTo>
                    <a:lnTo>
                      <a:pt x="2897" y="6696"/>
                    </a:lnTo>
                    <a:lnTo>
                      <a:pt x="2897" y="6696"/>
                    </a:lnTo>
                    <a:lnTo>
                      <a:pt x="3104" y="6696"/>
                    </a:lnTo>
                    <a:lnTo>
                      <a:pt x="3292" y="6659"/>
                    </a:lnTo>
                    <a:lnTo>
                      <a:pt x="3499" y="6602"/>
                    </a:lnTo>
                    <a:lnTo>
                      <a:pt x="3668" y="6527"/>
                    </a:lnTo>
                    <a:lnTo>
                      <a:pt x="3856" y="6414"/>
                    </a:lnTo>
                    <a:lnTo>
                      <a:pt x="4006" y="6283"/>
                    </a:lnTo>
                    <a:lnTo>
                      <a:pt x="4138" y="6132"/>
                    </a:lnTo>
                    <a:lnTo>
                      <a:pt x="4270" y="5963"/>
                    </a:lnTo>
                    <a:lnTo>
                      <a:pt x="4270" y="5963"/>
                    </a:lnTo>
                    <a:lnTo>
                      <a:pt x="4364" y="5793"/>
                    </a:lnTo>
                    <a:lnTo>
                      <a:pt x="4458" y="5605"/>
                    </a:lnTo>
                    <a:lnTo>
                      <a:pt x="4533" y="5417"/>
                    </a:lnTo>
                    <a:lnTo>
                      <a:pt x="4589" y="5210"/>
                    </a:lnTo>
                    <a:lnTo>
                      <a:pt x="4646" y="5022"/>
                    </a:lnTo>
                    <a:lnTo>
                      <a:pt x="4683" y="4815"/>
                    </a:lnTo>
                    <a:lnTo>
                      <a:pt x="4721" y="4609"/>
                    </a:lnTo>
                    <a:lnTo>
                      <a:pt x="4740" y="440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7480334" y="916518"/>
                <a:ext cx="125993" cy="127444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3425" extrusionOk="0">
                    <a:moveTo>
                      <a:pt x="3386" y="1"/>
                    </a:moveTo>
                    <a:lnTo>
                      <a:pt x="3367" y="57"/>
                    </a:lnTo>
                    <a:lnTo>
                      <a:pt x="3348" y="208"/>
                    </a:lnTo>
                    <a:lnTo>
                      <a:pt x="3310" y="452"/>
                    </a:lnTo>
                    <a:lnTo>
                      <a:pt x="3235" y="772"/>
                    </a:lnTo>
                    <a:lnTo>
                      <a:pt x="3160" y="998"/>
                    </a:lnTo>
                    <a:lnTo>
                      <a:pt x="3085" y="1205"/>
                    </a:lnTo>
                    <a:lnTo>
                      <a:pt x="2991" y="1412"/>
                    </a:lnTo>
                    <a:lnTo>
                      <a:pt x="2878" y="1618"/>
                    </a:lnTo>
                    <a:lnTo>
                      <a:pt x="2765" y="1825"/>
                    </a:lnTo>
                    <a:lnTo>
                      <a:pt x="2615" y="1995"/>
                    </a:lnTo>
                    <a:lnTo>
                      <a:pt x="2483" y="2183"/>
                    </a:lnTo>
                    <a:lnTo>
                      <a:pt x="2332" y="2352"/>
                    </a:lnTo>
                    <a:lnTo>
                      <a:pt x="2163" y="2503"/>
                    </a:lnTo>
                    <a:lnTo>
                      <a:pt x="1975" y="2653"/>
                    </a:lnTo>
                    <a:lnTo>
                      <a:pt x="1806" y="2785"/>
                    </a:lnTo>
                    <a:lnTo>
                      <a:pt x="1599" y="2897"/>
                    </a:lnTo>
                    <a:lnTo>
                      <a:pt x="1411" y="3010"/>
                    </a:lnTo>
                    <a:lnTo>
                      <a:pt x="1185" y="3104"/>
                    </a:lnTo>
                    <a:lnTo>
                      <a:pt x="978" y="3198"/>
                    </a:lnTo>
                    <a:lnTo>
                      <a:pt x="752" y="3274"/>
                    </a:lnTo>
                    <a:lnTo>
                      <a:pt x="433" y="3349"/>
                    </a:lnTo>
                    <a:lnTo>
                      <a:pt x="207" y="3387"/>
                    </a:lnTo>
                    <a:lnTo>
                      <a:pt x="57" y="3405"/>
                    </a:lnTo>
                    <a:lnTo>
                      <a:pt x="0" y="3424"/>
                    </a:lnTo>
                    <a:lnTo>
                      <a:pt x="207" y="3424"/>
                    </a:lnTo>
                    <a:lnTo>
                      <a:pt x="489" y="3387"/>
                    </a:lnTo>
                    <a:lnTo>
                      <a:pt x="771" y="3330"/>
                    </a:lnTo>
                    <a:lnTo>
                      <a:pt x="997" y="3274"/>
                    </a:lnTo>
                    <a:lnTo>
                      <a:pt x="1223" y="3198"/>
                    </a:lnTo>
                    <a:lnTo>
                      <a:pt x="1448" y="3104"/>
                    </a:lnTo>
                    <a:lnTo>
                      <a:pt x="1655" y="2992"/>
                    </a:lnTo>
                    <a:lnTo>
                      <a:pt x="1862" y="2860"/>
                    </a:lnTo>
                    <a:lnTo>
                      <a:pt x="2050" y="2728"/>
                    </a:lnTo>
                    <a:lnTo>
                      <a:pt x="2238" y="2578"/>
                    </a:lnTo>
                    <a:lnTo>
                      <a:pt x="2408" y="2408"/>
                    </a:lnTo>
                    <a:lnTo>
                      <a:pt x="2558" y="2239"/>
                    </a:lnTo>
                    <a:lnTo>
                      <a:pt x="2709" y="2070"/>
                    </a:lnTo>
                    <a:lnTo>
                      <a:pt x="2840" y="1863"/>
                    </a:lnTo>
                    <a:lnTo>
                      <a:pt x="2953" y="1675"/>
                    </a:lnTo>
                    <a:lnTo>
                      <a:pt x="3066" y="1468"/>
                    </a:lnTo>
                    <a:lnTo>
                      <a:pt x="3160" y="1242"/>
                    </a:lnTo>
                    <a:lnTo>
                      <a:pt x="3235" y="1017"/>
                    </a:lnTo>
                    <a:lnTo>
                      <a:pt x="3310" y="791"/>
                    </a:lnTo>
                    <a:lnTo>
                      <a:pt x="3367" y="509"/>
                    </a:lnTo>
                    <a:lnTo>
                      <a:pt x="3386" y="208"/>
                    </a:lnTo>
                    <a:lnTo>
                      <a:pt x="3386" y="114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7512520" y="844443"/>
                <a:ext cx="63704" cy="189027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5080" extrusionOk="0">
                    <a:moveTo>
                      <a:pt x="395" y="1"/>
                    </a:moveTo>
                    <a:lnTo>
                      <a:pt x="301" y="19"/>
                    </a:lnTo>
                    <a:lnTo>
                      <a:pt x="245" y="38"/>
                    </a:lnTo>
                    <a:lnTo>
                      <a:pt x="395" y="38"/>
                    </a:lnTo>
                    <a:lnTo>
                      <a:pt x="489" y="57"/>
                    </a:lnTo>
                    <a:lnTo>
                      <a:pt x="659" y="76"/>
                    </a:lnTo>
                    <a:lnTo>
                      <a:pt x="809" y="132"/>
                    </a:lnTo>
                    <a:lnTo>
                      <a:pt x="960" y="208"/>
                    </a:lnTo>
                    <a:lnTo>
                      <a:pt x="1110" y="302"/>
                    </a:lnTo>
                    <a:lnTo>
                      <a:pt x="1261" y="452"/>
                    </a:lnTo>
                    <a:lnTo>
                      <a:pt x="1392" y="640"/>
                    </a:lnTo>
                    <a:lnTo>
                      <a:pt x="1505" y="885"/>
                    </a:lnTo>
                    <a:lnTo>
                      <a:pt x="1561" y="1129"/>
                    </a:lnTo>
                    <a:lnTo>
                      <a:pt x="1599" y="1430"/>
                    </a:lnTo>
                    <a:lnTo>
                      <a:pt x="1599" y="1750"/>
                    </a:lnTo>
                    <a:lnTo>
                      <a:pt x="1561" y="2051"/>
                    </a:lnTo>
                    <a:lnTo>
                      <a:pt x="1505" y="2333"/>
                    </a:lnTo>
                    <a:lnTo>
                      <a:pt x="1449" y="2615"/>
                    </a:lnTo>
                    <a:lnTo>
                      <a:pt x="1355" y="2878"/>
                    </a:lnTo>
                    <a:lnTo>
                      <a:pt x="1261" y="3142"/>
                    </a:lnTo>
                    <a:lnTo>
                      <a:pt x="1148" y="3405"/>
                    </a:lnTo>
                    <a:lnTo>
                      <a:pt x="1035" y="3650"/>
                    </a:lnTo>
                    <a:lnTo>
                      <a:pt x="903" y="3894"/>
                    </a:lnTo>
                    <a:lnTo>
                      <a:pt x="753" y="4120"/>
                    </a:lnTo>
                    <a:lnTo>
                      <a:pt x="602" y="4364"/>
                    </a:lnTo>
                    <a:lnTo>
                      <a:pt x="358" y="4665"/>
                    </a:lnTo>
                    <a:lnTo>
                      <a:pt x="170" y="4872"/>
                    </a:lnTo>
                    <a:lnTo>
                      <a:pt x="38" y="5023"/>
                    </a:lnTo>
                    <a:lnTo>
                      <a:pt x="0" y="5079"/>
                    </a:lnTo>
                    <a:lnTo>
                      <a:pt x="113" y="5004"/>
                    </a:lnTo>
                    <a:lnTo>
                      <a:pt x="207" y="4910"/>
                    </a:lnTo>
                    <a:lnTo>
                      <a:pt x="433" y="4665"/>
                    </a:lnTo>
                    <a:lnTo>
                      <a:pt x="659" y="4402"/>
                    </a:lnTo>
                    <a:lnTo>
                      <a:pt x="828" y="4176"/>
                    </a:lnTo>
                    <a:lnTo>
                      <a:pt x="978" y="3950"/>
                    </a:lnTo>
                    <a:lnTo>
                      <a:pt x="1110" y="3706"/>
                    </a:lnTo>
                    <a:lnTo>
                      <a:pt x="1242" y="3443"/>
                    </a:lnTo>
                    <a:lnTo>
                      <a:pt x="1355" y="3179"/>
                    </a:lnTo>
                    <a:lnTo>
                      <a:pt x="1467" y="2916"/>
                    </a:lnTo>
                    <a:lnTo>
                      <a:pt x="1543" y="2653"/>
                    </a:lnTo>
                    <a:lnTo>
                      <a:pt x="1618" y="2371"/>
                    </a:lnTo>
                    <a:lnTo>
                      <a:pt x="1674" y="2070"/>
                    </a:lnTo>
                    <a:lnTo>
                      <a:pt x="1712" y="1750"/>
                    </a:lnTo>
                    <a:lnTo>
                      <a:pt x="1693" y="1430"/>
                    </a:lnTo>
                    <a:lnTo>
                      <a:pt x="1656" y="1129"/>
                    </a:lnTo>
                    <a:lnTo>
                      <a:pt x="1637" y="979"/>
                    </a:lnTo>
                    <a:lnTo>
                      <a:pt x="1580" y="847"/>
                    </a:lnTo>
                    <a:lnTo>
                      <a:pt x="1524" y="734"/>
                    </a:lnTo>
                    <a:lnTo>
                      <a:pt x="1467" y="602"/>
                    </a:lnTo>
                    <a:lnTo>
                      <a:pt x="1317" y="414"/>
                    </a:lnTo>
                    <a:lnTo>
                      <a:pt x="1148" y="245"/>
                    </a:lnTo>
                    <a:lnTo>
                      <a:pt x="997" y="151"/>
                    </a:lnTo>
                    <a:lnTo>
                      <a:pt x="847" y="76"/>
                    </a:lnTo>
                    <a:lnTo>
                      <a:pt x="677" y="19"/>
                    </a:lnTo>
                    <a:lnTo>
                      <a:pt x="489" y="1"/>
                    </a:lnTo>
                    <a:close/>
                    <a:moveTo>
                      <a:pt x="0" y="5079"/>
                    </a:moveTo>
                    <a:lnTo>
                      <a:pt x="0" y="5079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7428539" y="921429"/>
                <a:ext cx="137900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1242" extrusionOk="0">
                    <a:moveTo>
                      <a:pt x="2088" y="1"/>
                    </a:moveTo>
                    <a:lnTo>
                      <a:pt x="1900" y="19"/>
                    </a:lnTo>
                    <a:lnTo>
                      <a:pt x="1712" y="38"/>
                    </a:lnTo>
                    <a:lnTo>
                      <a:pt x="1524" y="76"/>
                    </a:lnTo>
                    <a:lnTo>
                      <a:pt x="1336" y="132"/>
                    </a:lnTo>
                    <a:lnTo>
                      <a:pt x="1166" y="189"/>
                    </a:lnTo>
                    <a:lnTo>
                      <a:pt x="997" y="264"/>
                    </a:lnTo>
                    <a:lnTo>
                      <a:pt x="828" y="358"/>
                    </a:lnTo>
                    <a:lnTo>
                      <a:pt x="659" y="471"/>
                    </a:lnTo>
                    <a:lnTo>
                      <a:pt x="508" y="602"/>
                    </a:lnTo>
                    <a:lnTo>
                      <a:pt x="358" y="734"/>
                    </a:lnTo>
                    <a:lnTo>
                      <a:pt x="207" y="903"/>
                    </a:lnTo>
                    <a:lnTo>
                      <a:pt x="76" y="1092"/>
                    </a:lnTo>
                    <a:lnTo>
                      <a:pt x="19" y="1204"/>
                    </a:lnTo>
                    <a:lnTo>
                      <a:pt x="0" y="1242"/>
                    </a:lnTo>
                    <a:lnTo>
                      <a:pt x="38" y="1223"/>
                    </a:lnTo>
                    <a:lnTo>
                      <a:pt x="113" y="1129"/>
                    </a:lnTo>
                    <a:lnTo>
                      <a:pt x="245" y="979"/>
                    </a:lnTo>
                    <a:lnTo>
                      <a:pt x="414" y="809"/>
                    </a:lnTo>
                    <a:lnTo>
                      <a:pt x="565" y="678"/>
                    </a:lnTo>
                    <a:lnTo>
                      <a:pt x="715" y="565"/>
                    </a:lnTo>
                    <a:lnTo>
                      <a:pt x="865" y="471"/>
                    </a:lnTo>
                    <a:lnTo>
                      <a:pt x="1035" y="377"/>
                    </a:lnTo>
                    <a:lnTo>
                      <a:pt x="1204" y="302"/>
                    </a:lnTo>
                    <a:lnTo>
                      <a:pt x="1373" y="245"/>
                    </a:lnTo>
                    <a:lnTo>
                      <a:pt x="1543" y="189"/>
                    </a:lnTo>
                    <a:lnTo>
                      <a:pt x="1731" y="151"/>
                    </a:lnTo>
                    <a:lnTo>
                      <a:pt x="1900" y="132"/>
                    </a:lnTo>
                    <a:lnTo>
                      <a:pt x="2276" y="132"/>
                    </a:lnTo>
                    <a:lnTo>
                      <a:pt x="2445" y="151"/>
                    </a:lnTo>
                    <a:lnTo>
                      <a:pt x="2634" y="170"/>
                    </a:lnTo>
                    <a:lnTo>
                      <a:pt x="2822" y="226"/>
                    </a:lnTo>
                    <a:lnTo>
                      <a:pt x="2991" y="283"/>
                    </a:lnTo>
                    <a:lnTo>
                      <a:pt x="3160" y="358"/>
                    </a:lnTo>
                    <a:lnTo>
                      <a:pt x="3386" y="471"/>
                    </a:lnTo>
                    <a:lnTo>
                      <a:pt x="3555" y="565"/>
                    </a:lnTo>
                    <a:lnTo>
                      <a:pt x="3706" y="659"/>
                    </a:lnTo>
                    <a:lnTo>
                      <a:pt x="3687" y="621"/>
                    </a:lnTo>
                    <a:lnTo>
                      <a:pt x="3593" y="527"/>
                    </a:lnTo>
                    <a:lnTo>
                      <a:pt x="3405" y="396"/>
                    </a:lnTo>
                    <a:lnTo>
                      <a:pt x="3198" y="283"/>
                    </a:lnTo>
                    <a:lnTo>
                      <a:pt x="3029" y="189"/>
                    </a:lnTo>
                    <a:lnTo>
                      <a:pt x="2840" y="132"/>
                    </a:lnTo>
                    <a:lnTo>
                      <a:pt x="2652" y="76"/>
                    </a:lnTo>
                    <a:lnTo>
                      <a:pt x="2464" y="38"/>
                    </a:lnTo>
                    <a:lnTo>
                      <a:pt x="2276" y="19"/>
                    </a:lnTo>
                    <a:lnTo>
                      <a:pt x="2088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9"/>
              <p:cNvSpPr/>
              <p:nvPr/>
            </p:nvSpPr>
            <p:spPr>
              <a:xfrm>
                <a:off x="7579013" y="997708"/>
                <a:ext cx="198106" cy="81229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183" extrusionOk="0">
                    <a:moveTo>
                      <a:pt x="0" y="1"/>
                    </a:moveTo>
                    <a:lnTo>
                      <a:pt x="75" y="95"/>
                    </a:lnTo>
                    <a:lnTo>
                      <a:pt x="151" y="170"/>
                    </a:lnTo>
                    <a:lnTo>
                      <a:pt x="376" y="339"/>
                    </a:lnTo>
                    <a:lnTo>
                      <a:pt x="658" y="565"/>
                    </a:lnTo>
                    <a:lnTo>
                      <a:pt x="997" y="791"/>
                    </a:lnTo>
                    <a:lnTo>
                      <a:pt x="1354" y="1016"/>
                    </a:lnTo>
                    <a:lnTo>
                      <a:pt x="1712" y="1223"/>
                    </a:lnTo>
                    <a:lnTo>
                      <a:pt x="2069" y="1411"/>
                    </a:lnTo>
                    <a:lnTo>
                      <a:pt x="2445" y="1581"/>
                    </a:lnTo>
                    <a:lnTo>
                      <a:pt x="2822" y="1750"/>
                    </a:lnTo>
                    <a:lnTo>
                      <a:pt x="3198" y="1882"/>
                    </a:lnTo>
                    <a:lnTo>
                      <a:pt x="3593" y="2013"/>
                    </a:lnTo>
                    <a:lnTo>
                      <a:pt x="3818" y="2070"/>
                    </a:lnTo>
                    <a:lnTo>
                      <a:pt x="4063" y="2126"/>
                    </a:lnTo>
                    <a:lnTo>
                      <a:pt x="4307" y="2164"/>
                    </a:lnTo>
                    <a:lnTo>
                      <a:pt x="4533" y="2183"/>
                    </a:lnTo>
                    <a:lnTo>
                      <a:pt x="4702" y="2183"/>
                    </a:lnTo>
                    <a:lnTo>
                      <a:pt x="4872" y="2145"/>
                    </a:lnTo>
                    <a:lnTo>
                      <a:pt x="5022" y="2070"/>
                    </a:lnTo>
                    <a:lnTo>
                      <a:pt x="5154" y="1995"/>
                    </a:lnTo>
                    <a:lnTo>
                      <a:pt x="5229" y="1919"/>
                    </a:lnTo>
                    <a:lnTo>
                      <a:pt x="5285" y="1863"/>
                    </a:lnTo>
                    <a:lnTo>
                      <a:pt x="5304" y="1825"/>
                    </a:lnTo>
                    <a:lnTo>
                      <a:pt x="5323" y="1806"/>
                    </a:lnTo>
                    <a:lnTo>
                      <a:pt x="5267" y="1844"/>
                    </a:lnTo>
                    <a:lnTo>
                      <a:pt x="5135" y="1957"/>
                    </a:lnTo>
                    <a:lnTo>
                      <a:pt x="4985" y="2032"/>
                    </a:lnTo>
                    <a:lnTo>
                      <a:pt x="4853" y="2070"/>
                    </a:lnTo>
                    <a:lnTo>
                      <a:pt x="4702" y="2107"/>
                    </a:lnTo>
                    <a:lnTo>
                      <a:pt x="4533" y="2107"/>
                    </a:lnTo>
                    <a:lnTo>
                      <a:pt x="4307" y="2070"/>
                    </a:lnTo>
                    <a:lnTo>
                      <a:pt x="4082" y="2032"/>
                    </a:lnTo>
                    <a:lnTo>
                      <a:pt x="3856" y="1976"/>
                    </a:lnTo>
                    <a:lnTo>
                      <a:pt x="3630" y="1900"/>
                    </a:lnTo>
                    <a:lnTo>
                      <a:pt x="3085" y="1712"/>
                    </a:lnTo>
                    <a:lnTo>
                      <a:pt x="2558" y="1505"/>
                    </a:lnTo>
                    <a:lnTo>
                      <a:pt x="2069" y="1280"/>
                    </a:lnTo>
                    <a:lnTo>
                      <a:pt x="1618" y="1035"/>
                    </a:lnTo>
                    <a:lnTo>
                      <a:pt x="1166" y="772"/>
                    </a:lnTo>
                    <a:lnTo>
                      <a:pt x="715" y="490"/>
                    </a:lnTo>
                    <a:lnTo>
                      <a:pt x="188" y="132"/>
                    </a:lnTo>
                    <a:lnTo>
                      <a:pt x="57" y="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7555199" y="824834"/>
                <a:ext cx="101509" cy="135816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3650" extrusionOk="0">
                    <a:moveTo>
                      <a:pt x="1430" y="1"/>
                    </a:moveTo>
                    <a:lnTo>
                      <a:pt x="1242" y="20"/>
                    </a:lnTo>
                    <a:lnTo>
                      <a:pt x="1073" y="57"/>
                    </a:lnTo>
                    <a:lnTo>
                      <a:pt x="904" y="133"/>
                    </a:lnTo>
                    <a:lnTo>
                      <a:pt x="772" y="208"/>
                    </a:lnTo>
                    <a:lnTo>
                      <a:pt x="659" y="283"/>
                    </a:lnTo>
                    <a:lnTo>
                      <a:pt x="546" y="377"/>
                    </a:lnTo>
                    <a:lnTo>
                      <a:pt x="433" y="490"/>
                    </a:lnTo>
                    <a:lnTo>
                      <a:pt x="358" y="603"/>
                    </a:lnTo>
                    <a:lnTo>
                      <a:pt x="264" y="735"/>
                    </a:lnTo>
                    <a:lnTo>
                      <a:pt x="189" y="847"/>
                    </a:lnTo>
                    <a:lnTo>
                      <a:pt x="132" y="998"/>
                    </a:lnTo>
                    <a:lnTo>
                      <a:pt x="76" y="1186"/>
                    </a:lnTo>
                    <a:lnTo>
                      <a:pt x="38" y="1374"/>
                    </a:lnTo>
                    <a:lnTo>
                      <a:pt x="1" y="1562"/>
                    </a:lnTo>
                    <a:lnTo>
                      <a:pt x="1" y="1769"/>
                    </a:lnTo>
                    <a:lnTo>
                      <a:pt x="1" y="1901"/>
                    </a:lnTo>
                    <a:lnTo>
                      <a:pt x="19" y="2051"/>
                    </a:lnTo>
                    <a:lnTo>
                      <a:pt x="38" y="1769"/>
                    </a:lnTo>
                    <a:lnTo>
                      <a:pt x="57" y="1581"/>
                    </a:lnTo>
                    <a:lnTo>
                      <a:pt x="95" y="1393"/>
                    </a:lnTo>
                    <a:lnTo>
                      <a:pt x="151" y="1224"/>
                    </a:lnTo>
                    <a:lnTo>
                      <a:pt x="208" y="1035"/>
                    </a:lnTo>
                    <a:lnTo>
                      <a:pt x="283" y="904"/>
                    </a:lnTo>
                    <a:lnTo>
                      <a:pt x="339" y="791"/>
                    </a:lnTo>
                    <a:lnTo>
                      <a:pt x="414" y="678"/>
                    </a:lnTo>
                    <a:lnTo>
                      <a:pt x="509" y="565"/>
                    </a:lnTo>
                    <a:lnTo>
                      <a:pt x="603" y="471"/>
                    </a:lnTo>
                    <a:lnTo>
                      <a:pt x="715" y="377"/>
                    </a:lnTo>
                    <a:lnTo>
                      <a:pt x="828" y="302"/>
                    </a:lnTo>
                    <a:lnTo>
                      <a:pt x="960" y="245"/>
                    </a:lnTo>
                    <a:lnTo>
                      <a:pt x="1110" y="170"/>
                    </a:lnTo>
                    <a:lnTo>
                      <a:pt x="1261" y="133"/>
                    </a:lnTo>
                    <a:lnTo>
                      <a:pt x="1430" y="114"/>
                    </a:lnTo>
                    <a:lnTo>
                      <a:pt x="1581" y="133"/>
                    </a:lnTo>
                    <a:lnTo>
                      <a:pt x="1750" y="170"/>
                    </a:lnTo>
                    <a:lnTo>
                      <a:pt x="1919" y="227"/>
                    </a:lnTo>
                    <a:lnTo>
                      <a:pt x="2070" y="321"/>
                    </a:lnTo>
                    <a:lnTo>
                      <a:pt x="2201" y="434"/>
                    </a:lnTo>
                    <a:lnTo>
                      <a:pt x="2314" y="565"/>
                    </a:lnTo>
                    <a:lnTo>
                      <a:pt x="2408" y="716"/>
                    </a:lnTo>
                    <a:lnTo>
                      <a:pt x="2483" y="866"/>
                    </a:lnTo>
                    <a:lnTo>
                      <a:pt x="2559" y="1035"/>
                    </a:lnTo>
                    <a:lnTo>
                      <a:pt x="2596" y="1186"/>
                    </a:lnTo>
                    <a:lnTo>
                      <a:pt x="2615" y="1355"/>
                    </a:lnTo>
                    <a:lnTo>
                      <a:pt x="2615" y="1524"/>
                    </a:lnTo>
                    <a:lnTo>
                      <a:pt x="2615" y="1675"/>
                    </a:lnTo>
                    <a:lnTo>
                      <a:pt x="2559" y="1957"/>
                    </a:lnTo>
                    <a:lnTo>
                      <a:pt x="2483" y="2239"/>
                    </a:lnTo>
                    <a:lnTo>
                      <a:pt x="2371" y="2503"/>
                    </a:lnTo>
                    <a:lnTo>
                      <a:pt x="2239" y="2747"/>
                    </a:lnTo>
                    <a:lnTo>
                      <a:pt x="2013" y="3123"/>
                    </a:lnTo>
                    <a:lnTo>
                      <a:pt x="1825" y="3405"/>
                    </a:lnTo>
                    <a:lnTo>
                      <a:pt x="1750" y="3518"/>
                    </a:lnTo>
                    <a:lnTo>
                      <a:pt x="1675" y="3650"/>
                    </a:lnTo>
                    <a:lnTo>
                      <a:pt x="1788" y="3537"/>
                    </a:lnTo>
                    <a:lnTo>
                      <a:pt x="1863" y="3424"/>
                    </a:lnTo>
                    <a:lnTo>
                      <a:pt x="2107" y="3104"/>
                    </a:lnTo>
                    <a:lnTo>
                      <a:pt x="2314" y="2785"/>
                    </a:lnTo>
                    <a:lnTo>
                      <a:pt x="2465" y="2521"/>
                    </a:lnTo>
                    <a:lnTo>
                      <a:pt x="2577" y="2258"/>
                    </a:lnTo>
                    <a:lnTo>
                      <a:pt x="2653" y="1976"/>
                    </a:lnTo>
                    <a:lnTo>
                      <a:pt x="2709" y="1694"/>
                    </a:lnTo>
                    <a:lnTo>
                      <a:pt x="2728" y="1506"/>
                    </a:lnTo>
                    <a:lnTo>
                      <a:pt x="2728" y="1336"/>
                    </a:lnTo>
                    <a:lnTo>
                      <a:pt x="2709" y="1167"/>
                    </a:lnTo>
                    <a:lnTo>
                      <a:pt x="2672" y="998"/>
                    </a:lnTo>
                    <a:lnTo>
                      <a:pt x="2596" y="810"/>
                    </a:lnTo>
                    <a:lnTo>
                      <a:pt x="2521" y="640"/>
                    </a:lnTo>
                    <a:lnTo>
                      <a:pt x="2408" y="490"/>
                    </a:lnTo>
                    <a:lnTo>
                      <a:pt x="2277" y="340"/>
                    </a:lnTo>
                    <a:lnTo>
                      <a:pt x="2126" y="208"/>
                    </a:lnTo>
                    <a:lnTo>
                      <a:pt x="1976" y="114"/>
                    </a:lnTo>
                    <a:lnTo>
                      <a:pt x="1788" y="39"/>
                    </a:lnTo>
                    <a:lnTo>
                      <a:pt x="159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7900242" y="653374"/>
                <a:ext cx="530540" cy="876296"/>
              </a:xfrm>
              <a:custGeom>
                <a:avLst/>
                <a:gdLst/>
                <a:ahLst/>
                <a:cxnLst/>
                <a:rect l="l" t="t" r="r" b="b"/>
                <a:pathLst>
                  <a:path w="14258" h="23550" extrusionOk="0">
                    <a:moveTo>
                      <a:pt x="11963" y="1"/>
                    </a:moveTo>
                    <a:lnTo>
                      <a:pt x="11925" y="20"/>
                    </a:lnTo>
                    <a:lnTo>
                      <a:pt x="11888" y="57"/>
                    </a:lnTo>
                    <a:lnTo>
                      <a:pt x="11756" y="208"/>
                    </a:lnTo>
                    <a:lnTo>
                      <a:pt x="11587" y="415"/>
                    </a:lnTo>
                    <a:lnTo>
                      <a:pt x="11417" y="678"/>
                    </a:lnTo>
                    <a:lnTo>
                      <a:pt x="11060" y="1205"/>
                    </a:lnTo>
                    <a:lnTo>
                      <a:pt x="10816" y="1618"/>
                    </a:lnTo>
                    <a:lnTo>
                      <a:pt x="10590" y="1995"/>
                    </a:lnTo>
                    <a:lnTo>
                      <a:pt x="10458" y="2220"/>
                    </a:lnTo>
                    <a:lnTo>
                      <a:pt x="10308" y="2408"/>
                    </a:lnTo>
                    <a:lnTo>
                      <a:pt x="10232" y="2484"/>
                    </a:lnTo>
                    <a:lnTo>
                      <a:pt x="10157" y="2540"/>
                    </a:lnTo>
                    <a:lnTo>
                      <a:pt x="10101" y="2578"/>
                    </a:lnTo>
                    <a:lnTo>
                      <a:pt x="10026" y="2596"/>
                    </a:lnTo>
                    <a:lnTo>
                      <a:pt x="9969" y="2578"/>
                    </a:lnTo>
                    <a:lnTo>
                      <a:pt x="9932" y="2540"/>
                    </a:lnTo>
                    <a:lnTo>
                      <a:pt x="9894" y="2446"/>
                    </a:lnTo>
                    <a:lnTo>
                      <a:pt x="9856" y="2333"/>
                    </a:lnTo>
                    <a:lnTo>
                      <a:pt x="9781" y="2051"/>
                    </a:lnTo>
                    <a:lnTo>
                      <a:pt x="9706" y="1788"/>
                    </a:lnTo>
                    <a:lnTo>
                      <a:pt x="9612" y="1562"/>
                    </a:lnTo>
                    <a:lnTo>
                      <a:pt x="9499" y="1355"/>
                    </a:lnTo>
                    <a:lnTo>
                      <a:pt x="9386" y="1205"/>
                    </a:lnTo>
                    <a:lnTo>
                      <a:pt x="9273" y="1073"/>
                    </a:lnTo>
                    <a:lnTo>
                      <a:pt x="9179" y="979"/>
                    </a:lnTo>
                    <a:lnTo>
                      <a:pt x="9085" y="922"/>
                    </a:lnTo>
                    <a:lnTo>
                      <a:pt x="8991" y="922"/>
                    </a:lnTo>
                    <a:lnTo>
                      <a:pt x="8897" y="960"/>
                    </a:lnTo>
                    <a:lnTo>
                      <a:pt x="8841" y="1035"/>
                    </a:lnTo>
                    <a:lnTo>
                      <a:pt x="8803" y="1129"/>
                    </a:lnTo>
                    <a:lnTo>
                      <a:pt x="8784" y="1186"/>
                    </a:lnTo>
                    <a:lnTo>
                      <a:pt x="8803" y="1223"/>
                    </a:lnTo>
                    <a:lnTo>
                      <a:pt x="8822" y="1280"/>
                    </a:lnTo>
                    <a:lnTo>
                      <a:pt x="8841" y="1336"/>
                    </a:lnTo>
                    <a:lnTo>
                      <a:pt x="8935" y="1505"/>
                    </a:lnTo>
                    <a:lnTo>
                      <a:pt x="9010" y="1694"/>
                    </a:lnTo>
                    <a:lnTo>
                      <a:pt x="9085" y="1882"/>
                    </a:lnTo>
                    <a:lnTo>
                      <a:pt x="9142" y="2070"/>
                    </a:lnTo>
                    <a:lnTo>
                      <a:pt x="9179" y="2220"/>
                    </a:lnTo>
                    <a:lnTo>
                      <a:pt x="9198" y="2390"/>
                    </a:lnTo>
                    <a:lnTo>
                      <a:pt x="9217" y="2559"/>
                    </a:lnTo>
                    <a:lnTo>
                      <a:pt x="9198" y="2709"/>
                    </a:lnTo>
                    <a:lnTo>
                      <a:pt x="9179" y="3048"/>
                    </a:lnTo>
                    <a:lnTo>
                      <a:pt x="9142" y="3349"/>
                    </a:lnTo>
                    <a:lnTo>
                      <a:pt x="8690" y="4270"/>
                    </a:lnTo>
                    <a:lnTo>
                      <a:pt x="7035" y="8032"/>
                    </a:lnTo>
                    <a:lnTo>
                      <a:pt x="5775" y="10835"/>
                    </a:lnTo>
                    <a:lnTo>
                      <a:pt x="5286" y="11926"/>
                    </a:lnTo>
                    <a:lnTo>
                      <a:pt x="4966" y="12584"/>
                    </a:lnTo>
                    <a:lnTo>
                      <a:pt x="4816" y="12810"/>
                    </a:lnTo>
                    <a:lnTo>
                      <a:pt x="4590" y="13111"/>
                    </a:lnTo>
                    <a:lnTo>
                      <a:pt x="4308" y="13487"/>
                    </a:lnTo>
                    <a:lnTo>
                      <a:pt x="3969" y="13901"/>
                    </a:lnTo>
                    <a:lnTo>
                      <a:pt x="3160" y="14822"/>
                    </a:lnTo>
                    <a:lnTo>
                      <a:pt x="2276" y="15781"/>
                    </a:lnTo>
                    <a:lnTo>
                      <a:pt x="696" y="17474"/>
                    </a:lnTo>
                    <a:lnTo>
                      <a:pt x="0" y="18208"/>
                    </a:lnTo>
                    <a:lnTo>
                      <a:pt x="941" y="23550"/>
                    </a:lnTo>
                    <a:lnTo>
                      <a:pt x="8107" y="15800"/>
                    </a:lnTo>
                    <a:lnTo>
                      <a:pt x="11888" y="5154"/>
                    </a:lnTo>
                    <a:lnTo>
                      <a:pt x="11982" y="4891"/>
                    </a:lnTo>
                    <a:lnTo>
                      <a:pt x="12696" y="4101"/>
                    </a:lnTo>
                    <a:lnTo>
                      <a:pt x="13261" y="3462"/>
                    </a:lnTo>
                    <a:lnTo>
                      <a:pt x="13505" y="3198"/>
                    </a:lnTo>
                    <a:lnTo>
                      <a:pt x="13674" y="2973"/>
                    </a:lnTo>
                    <a:lnTo>
                      <a:pt x="13900" y="2672"/>
                    </a:lnTo>
                    <a:lnTo>
                      <a:pt x="14069" y="2427"/>
                    </a:lnTo>
                    <a:lnTo>
                      <a:pt x="14164" y="2239"/>
                    </a:lnTo>
                    <a:lnTo>
                      <a:pt x="14239" y="2107"/>
                    </a:lnTo>
                    <a:lnTo>
                      <a:pt x="14258" y="2032"/>
                    </a:lnTo>
                    <a:lnTo>
                      <a:pt x="14239" y="1976"/>
                    </a:lnTo>
                    <a:lnTo>
                      <a:pt x="14220" y="1938"/>
                    </a:lnTo>
                    <a:lnTo>
                      <a:pt x="14164" y="1900"/>
                    </a:lnTo>
                    <a:lnTo>
                      <a:pt x="14107" y="1900"/>
                    </a:lnTo>
                    <a:lnTo>
                      <a:pt x="14013" y="1919"/>
                    </a:lnTo>
                    <a:lnTo>
                      <a:pt x="13919" y="1995"/>
                    </a:lnTo>
                    <a:lnTo>
                      <a:pt x="13825" y="2089"/>
                    </a:lnTo>
                    <a:lnTo>
                      <a:pt x="13618" y="2314"/>
                    </a:lnTo>
                    <a:lnTo>
                      <a:pt x="13392" y="2596"/>
                    </a:lnTo>
                    <a:lnTo>
                      <a:pt x="13185" y="2860"/>
                    </a:lnTo>
                    <a:lnTo>
                      <a:pt x="13016" y="3048"/>
                    </a:lnTo>
                    <a:lnTo>
                      <a:pt x="12960" y="3104"/>
                    </a:lnTo>
                    <a:lnTo>
                      <a:pt x="12903" y="3123"/>
                    </a:lnTo>
                    <a:lnTo>
                      <a:pt x="12885" y="3123"/>
                    </a:lnTo>
                    <a:lnTo>
                      <a:pt x="12866" y="3104"/>
                    </a:lnTo>
                    <a:lnTo>
                      <a:pt x="12847" y="3029"/>
                    </a:lnTo>
                    <a:lnTo>
                      <a:pt x="12866" y="2935"/>
                    </a:lnTo>
                    <a:lnTo>
                      <a:pt x="12903" y="2803"/>
                    </a:lnTo>
                    <a:lnTo>
                      <a:pt x="12979" y="2653"/>
                    </a:lnTo>
                    <a:lnTo>
                      <a:pt x="13073" y="2502"/>
                    </a:lnTo>
                    <a:lnTo>
                      <a:pt x="13279" y="2164"/>
                    </a:lnTo>
                    <a:lnTo>
                      <a:pt x="13524" y="1806"/>
                    </a:lnTo>
                    <a:lnTo>
                      <a:pt x="13750" y="1468"/>
                    </a:lnTo>
                    <a:lnTo>
                      <a:pt x="13900" y="1167"/>
                    </a:lnTo>
                    <a:lnTo>
                      <a:pt x="13957" y="1035"/>
                    </a:lnTo>
                    <a:lnTo>
                      <a:pt x="13975" y="941"/>
                    </a:lnTo>
                    <a:lnTo>
                      <a:pt x="13975" y="866"/>
                    </a:lnTo>
                    <a:lnTo>
                      <a:pt x="13957" y="847"/>
                    </a:lnTo>
                    <a:lnTo>
                      <a:pt x="13938" y="828"/>
                    </a:lnTo>
                    <a:lnTo>
                      <a:pt x="13881" y="810"/>
                    </a:lnTo>
                    <a:lnTo>
                      <a:pt x="13844" y="810"/>
                    </a:lnTo>
                    <a:lnTo>
                      <a:pt x="13731" y="828"/>
                    </a:lnTo>
                    <a:lnTo>
                      <a:pt x="13618" y="904"/>
                    </a:lnTo>
                    <a:lnTo>
                      <a:pt x="13505" y="998"/>
                    </a:lnTo>
                    <a:lnTo>
                      <a:pt x="13392" y="1129"/>
                    </a:lnTo>
                    <a:lnTo>
                      <a:pt x="13261" y="1261"/>
                    </a:lnTo>
                    <a:lnTo>
                      <a:pt x="13016" y="1600"/>
                    </a:lnTo>
                    <a:lnTo>
                      <a:pt x="12809" y="1957"/>
                    </a:lnTo>
                    <a:lnTo>
                      <a:pt x="12602" y="2277"/>
                    </a:lnTo>
                    <a:lnTo>
                      <a:pt x="12395" y="2653"/>
                    </a:lnTo>
                    <a:lnTo>
                      <a:pt x="12358" y="2709"/>
                    </a:lnTo>
                    <a:lnTo>
                      <a:pt x="12320" y="2728"/>
                    </a:lnTo>
                    <a:lnTo>
                      <a:pt x="12264" y="2728"/>
                    </a:lnTo>
                    <a:lnTo>
                      <a:pt x="12207" y="2709"/>
                    </a:lnTo>
                    <a:lnTo>
                      <a:pt x="12170" y="2690"/>
                    </a:lnTo>
                    <a:lnTo>
                      <a:pt x="12151" y="2634"/>
                    </a:lnTo>
                    <a:lnTo>
                      <a:pt x="12151" y="2596"/>
                    </a:lnTo>
                    <a:lnTo>
                      <a:pt x="12170" y="2540"/>
                    </a:lnTo>
                    <a:lnTo>
                      <a:pt x="12452" y="2107"/>
                    </a:lnTo>
                    <a:lnTo>
                      <a:pt x="12678" y="1731"/>
                    </a:lnTo>
                    <a:lnTo>
                      <a:pt x="12903" y="1317"/>
                    </a:lnTo>
                    <a:lnTo>
                      <a:pt x="13110" y="904"/>
                    </a:lnTo>
                    <a:lnTo>
                      <a:pt x="13185" y="697"/>
                    </a:lnTo>
                    <a:lnTo>
                      <a:pt x="13242" y="527"/>
                    </a:lnTo>
                    <a:lnTo>
                      <a:pt x="13279" y="358"/>
                    </a:lnTo>
                    <a:lnTo>
                      <a:pt x="13298" y="226"/>
                    </a:lnTo>
                    <a:lnTo>
                      <a:pt x="13261" y="132"/>
                    </a:lnTo>
                    <a:lnTo>
                      <a:pt x="13242" y="95"/>
                    </a:lnTo>
                    <a:lnTo>
                      <a:pt x="13204" y="57"/>
                    </a:lnTo>
                    <a:lnTo>
                      <a:pt x="13148" y="57"/>
                    </a:lnTo>
                    <a:lnTo>
                      <a:pt x="13110" y="38"/>
                    </a:lnTo>
                    <a:lnTo>
                      <a:pt x="13016" y="76"/>
                    </a:lnTo>
                    <a:lnTo>
                      <a:pt x="12960" y="132"/>
                    </a:lnTo>
                    <a:lnTo>
                      <a:pt x="12885" y="189"/>
                    </a:lnTo>
                    <a:lnTo>
                      <a:pt x="12809" y="339"/>
                    </a:lnTo>
                    <a:lnTo>
                      <a:pt x="12772" y="415"/>
                    </a:lnTo>
                    <a:lnTo>
                      <a:pt x="12602" y="734"/>
                    </a:lnTo>
                    <a:lnTo>
                      <a:pt x="12189" y="1411"/>
                    </a:lnTo>
                    <a:lnTo>
                      <a:pt x="11963" y="1788"/>
                    </a:lnTo>
                    <a:lnTo>
                      <a:pt x="11737" y="2089"/>
                    </a:lnTo>
                    <a:lnTo>
                      <a:pt x="11643" y="2201"/>
                    </a:lnTo>
                    <a:lnTo>
                      <a:pt x="11568" y="2295"/>
                    </a:lnTo>
                    <a:lnTo>
                      <a:pt x="11493" y="2333"/>
                    </a:lnTo>
                    <a:lnTo>
                      <a:pt x="11455" y="2333"/>
                    </a:lnTo>
                    <a:lnTo>
                      <a:pt x="11417" y="2295"/>
                    </a:lnTo>
                    <a:lnTo>
                      <a:pt x="11399" y="2239"/>
                    </a:lnTo>
                    <a:lnTo>
                      <a:pt x="11417" y="2164"/>
                    </a:lnTo>
                    <a:lnTo>
                      <a:pt x="11417" y="2070"/>
                    </a:lnTo>
                    <a:lnTo>
                      <a:pt x="11493" y="1844"/>
                    </a:lnTo>
                    <a:lnTo>
                      <a:pt x="11606" y="1581"/>
                    </a:lnTo>
                    <a:lnTo>
                      <a:pt x="11718" y="1317"/>
                    </a:lnTo>
                    <a:lnTo>
                      <a:pt x="11850" y="1035"/>
                    </a:lnTo>
                    <a:lnTo>
                      <a:pt x="12095" y="621"/>
                    </a:lnTo>
                    <a:lnTo>
                      <a:pt x="12170" y="490"/>
                    </a:lnTo>
                    <a:lnTo>
                      <a:pt x="12207" y="358"/>
                    </a:lnTo>
                    <a:lnTo>
                      <a:pt x="12226" y="245"/>
                    </a:lnTo>
                    <a:lnTo>
                      <a:pt x="12207" y="151"/>
                    </a:lnTo>
                    <a:lnTo>
                      <a:pt x="12189" y="76"/>
                    </a:lnTo>
                    <a:lnTo>
                      <a:pt x="12132" y="20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9"/>
              <p:cNvSpPr/>
              <p:nvPr/>
            </p:nvSpPr>
            <p:spPr>
              <a:xfrm>
                <a:off x="7252166" y="2060815"/>
                <a:ext cx="903570" cy="1627268"/>
              </a:xfrm>
              <a:custGeom>
                <a:avLst/>
                <a:gdLst/>
                <a:ahLst/>
                <a:cxnLst/>
                <a:rect l="l" t="t" r="r" b="b"/>
                <a:pathLst>
                  <a:path w="24283" h="43732" extrusionOk="0">
                    <a:moveTo>
                      <a:pt x="5116" y="0"/>
                    </a:moveTo>
                    <a:lnTo>
                      <a:pt x="5022" y="226"/>
                    </a:lnTo>
                    <a:lnTo>
                      <a:pt x="4759" y="885"/>
                    </a:lnTo>
                    <a:lnTo>
                      <a:pt x="4383" y="1881"/>
                    </a:lnTo>
                    <a:lnTo>
                      <a:pt x="4157" y="2502"/>
                    </a:lnTo>
                    <a:lnTo>
                      <a:pt x="3931" y="3179"/>
                    </a:lnTo>
                    <a:lnTo>
                      <a:pt x="3706" y="3932"/>
                    </a:lnTo>
                    <a:lnTo>
                      <a:pt x="3461" y="4722"/>
                    </a:lnTo>
                    <a:lnTo>
                      <a:pt x="3236" y="5568"/>
                    </a:lnTo>
                    <a:lnTo>
                      <a:pt x="3010" y="6433"/>
                    </a:lnTo>
                    <a:lnTo>
                      <a:pt x="2822" y="7336"/>
                    </a:lnTo>
                    <a:lnTo>
                      <a:pt x="2634" y="8276"/>
                    </a:lnTo>
                    <a:lnTo>
                      <a:pt x="2502" y="9217"/>
                    </a:lnTo>
                    <a:lnTo>
                      <a:pt x="2389" y="10157"/>
                    </a:lnTo>
                    <a:lnTo>
                      <a:pt x="0" y="42584"/>
                    </a:lnTo>
                    <a:lnTo>
                      <a:pt x="7957" y="43411"/>
                    </a:lnTo>
                    <a:lnTo>
                      <a:pt x="10289" y="9819"/>
                    </a:lnTo>
                    <a:lnTo>
                      <a:pt x="11436" y="15104"/>
                    </a:lnTo>
                    <a:lnTo>
                      <a:pt x="13975" y="26766"/>
                    </a:lnTo>
                    <a:lnTo>
                      <a:pt x="15348" y="32991"/>
                    </a:lnTo>
                    <a:lnTo>
                      <a:pt x="16571" y="38427"/>
                    </a:lnTo>
                    <a:lnTo>
                      <a:pt x="17079" y="40590"/>
                    </a:lnTo>
                    <a:lnTo>
                      <a:pt x="17474" y="42264"/>
                    </a:lnTo>
                    <a:lnTo>
                      <a:pt x="17756" y="43336"/>
                    </a:lnTo>
                    <a:lnTo>
                      <a:pt x="17831" y="43618"/>
                    </a:lnTo>
                    <a:lnTo>
                      <a:pt x="17869" y="43694"/>
                    </a:lnTo>
                    <a:lnTo>
                      <a:pt x="17888" y="43731"/>
                    </a:lnTo>
                    <a:lnTo>
                      <a:pt x="18001" y="43694"/>
                    </a:lnTo>
                    <a:lnTo>
                      <a:pt x="18245" y="43618"/>
                    </a:lnTo>
                    <a:lnTo>
                      <a:pt x="18997" y="43374"/>
                    </a:lnTo>
                    <a:lnTo>
                      <a:pt x="21198" y="42584"/>
                    </a:lnTo>
                    <a:lnTo>
                      <a:pt x="24283" y="41437"/>
                    </a:lnTo>
                    <a:lnTo>
                      <a:pt x="17079" y="170"/>
                    </a:lnTo>
                    <a:lnTo>
                      <a:pt x="511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7493618" y="2391159"/>
                <a:ext cx="267391" cy="65117"/>
              </a:xfrm>
              <a:custGeom>
                <a:avLst/>
                <a:gdLst/>
                <a:ahLst/>
                <a:cxnLst/>
                <a:rect l="l" t="t" r="r" b="b"/>
                <a:pathLst>
                  <a:path w="7186" h="1750" extrusionOk="0">
                    <a:moveTo>
                      <a:pt x="1" y="0"/>
                    </a:moveTo>
                    <a:lnTo>
                      <a:pt x="76" y="38"/>
                    </a:lnTo>
                    <a:lnTo>
                      <a:pt x="283" y="113"/>
                    </a:lnTo>
                    <a:lnTo>
                      <a:pt x="1035" y="320"/>
                    </a:lnTo>
                    <a:lnTo>
                      <a:pt x="2182" y="602"/>
                    </a:lnTo>
                    <a:lnTo>
                      <a:pt x="3574" y="960"/>
                    </a:lnTo>
                    <a:lnTo>
                      <a:pt x="4985" y="1279"/>
                    </a:lnTo>
                    <a:lnTo>
                      <a:pt x="6132" y="1543"/>
                    </a:lnTo>
                    <a:lnTo>
                      <a:pt x="6903" y="1712"/>
                    </a:lnTo>
                    <a:lnTo>
                      <a:pt x="7110" y="1750"/>
                    </a:lnTo>
                    <a:lnTo>
                      <a:pt x="7185" y="1750"/>
                    </a:lnTo>
                    <a:lnTo>
                      <a:pt x="7110" y="1731"/>
                    </a:lnTo>
                    <a:lnTo>
                      <a:pt x="6903" y="1655"/>
                    </a:lnTo>
                    <a:lnTo>
                      <a:pt x="6151" y="1449"/>
                    </a:lnTo>
                    <a:lnTo>
                      <a:pt x="5022" y="1148"/>
                    </a:lnTo>
                    <a:lnTo>
                      <a:pt x="3612" y="809"/>
                    </a:lnTo>
                    <a:lnTo>
                      <a:pt x="1073" y="207"/>
                    </a:lnTo>
                    <a:lnTo>
                      <a:pt x="301" y="3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9"/>
              <p:cNvSpPr/>
              <p:nvPr/>
            </p:nvSpPr>
            <p:spPr>
              <a:xfrm>
                <a:off x="7267571" y="3364665"/>
                <a:ext cx="298164" cy="51834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1393" extrusionOk="0">
                    <a:moveTo>
                      <a:pt x="1787" y="0"/>
                    </a:moveTo>
                    <a:lnTo>
                      <a:pt x="1449" y="19"/>
                    </a:lnTo>
                    <a:lnTo>
                      <a:pt x="1129" y="57"/>
                    </a:lnTo>
                    <a:lnTo>
                      <a:pt x="903" y="113"/>
                    </a:lnTo>
                    <a:lnTo>
                      <a:pt x="677" y="170"/>
                    </a:lnTo>
                    <a:lnTo>
                      <a:pt x="470" y="245"/>
                    </a:lnTo>
                    <a:lnTo>
                      <a:pt x="264" y="339"/>
                    </a:lnTo>
                    <a:lnTo>
                      <a:pt x="57" y="452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264" y="395"/>
                    </a:lnTo>
                    <a:lnTo>
                      <a:pt x="546" y="283"/>
                    </a:lnTo>
                    <a:lnTo>
                      <a:pt x="847" y="207"/>
                    </a:lnTo>
                    <a:lnTo>
                      <a:pt x="1129" y="151"/>
                    </a:lnTo>
                    <a:lnTo>
                      <a:pt x="1449" y="113"/>
                    </a:lnTo>
                    <a:lnTo>
                      <a:pt x="1787" y="95"/>
                    </a:lnTo>
                    <a:lnTo>
                      <a:pt x="2107" y="113"/>
                    </a:lnTo>
                    <a:lnTo>
                      <a:pt x="2427" y="151"/>
                    </a:lnTo>
                    <a:lnTo>
                      <a:pt x="2822" y="207"/>
                    </a:lnTo>
                    <a:lnTo>
                      <a:pt x="3217" y="301"/>
                    </a:lnTo>
                    <a:lnTo>
                      <a:pt x="3612" y="395"/>
                    </a:lnTo>
                    <a:lnTo>
                      <a:pt x="3988" y="527"/>
                    </a:lnTo>
                    <a:lnTo>
                      <a:pt x="4778" y="790"/>
                    </a:lnTo>
                    <a:lnTo>
                      <a:pt x="5511" y="1035"/>
                    </a:lnTo>
                    <a:lnTo>
                      <a:pt x="5831" y="1129"/>
                    </a:lnTo>
                    <a:lnTo>
                      <a:pt x="6151" y="1204"/>
                    </a:lnTo>
                    <a:lnTo>
                      <a:pt x="6470" y="1279"/>
                    </a:lnTo>
                    <a:lnTo>
                      <a:pt x="6790" y="1336"/>
                    </a:lnTo>
                    <a:lnTo>
                      <a:pt x="7242" y="1392"/>
                    </a:lnTo>
                    <a:lnTo>
                      <a:pt x="7693" y="1392"/>
                    </a:lnTo>
                    <a:lnTo>
                      <a:pt x="7919" y="1374"/>
                    </a:lnTo>
                    <a:lnTo>
                      <a:pt x="8013" y="1355"/>
                    </a:lnTo>
                    <a:lnTo>
                      <a:pt x="7712" y="1355"/>
                    </a:lnTo>
                    <a:lnTo>
                      <a:pt x="7411" y="1336"/>
                    </a:lnTo>
                    <a:lnTo>
                      <a:pt x="7110" y="1317"/>
                    </a:lnTo>
                    <a:lnTo>
                      <a:pt x="6809" y="1279"/>
                    </a:lnTo>
                    <a:lnTo>
                      <a:pt x="6489" y="1204"/>
                    </a:lnTo>
                    <a:lnTo>
                      <a:pt x="6170" y="1129"/>
                    </a:lnTo>
                    <a:lnTo>
                      <a:pt x="5850" y="1035"/>
                    </a:lnTo>
                    <a:lnTo>
                      <a:pt x="5549" y="941"/>
                    </a:lnTo>
                    <a:lnTo>
                      <a:pt x="4025" y="414"/>
                    </a:lnTo>
                    <a:lnTo>
                      <a:pt x="3630" y="301"/>
                    </a:lnTo>
                    <a:lnTo>
                      <a:pt x="3235" y="189"/>
                    </a:lnTo>
                    <a:lnTo>
                      <a:pt x="2840" y="113"/>
                    </a:lnTo>
                    <a:lnTo>
                      <a:pt x="2445" y="57"/>
                    </a:lnTo>
                    <a:lnTo>
                      <a:pt x="2107" y="19"/>
                    </a:lnTo>
                    <a:lnTo>
                      <a:pt x="17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7264073" y="3310786"/>
                <a:ext cx="303075" cy="31517"/>
              </a:xfrm>
              <a:custGeom>
                <a:avLst/>
                <a:gdLst/>
                <a:ahLst/>
                <a:cxnLst/>
                <a:rect l="l" t="t" r="r" b="b"/>
                <a:pathLst>
                  <a:path w="8145" h="847" extrusionOk="0">
                    <a:moveTo>
                      <a:pt x="7373" y="0"/>
                    </a:moveTo>
                    <a:lnTo>
                      <a:pt x="6922" y="19"/>
                    </a:lnTo>
                    <a:lnTo>
                      <a:pt x="6621" y="38"/>
                    </a:lnTo>
                    <a:lnTo>
                      <a:pt x="6301" y="75"/>
                    </a:lnTo>
                    <a:lnTo>
                      <a:pt x="5605" y="188"/>
                    </a:lnTo>
                    <a:lnTo>
                      <a:pt x="4853" y="339"/>
                    </a:lnTo>
                    <a:lnTo>
                      <a:pt x="4025" y="508"/>
                    </a:lnTo>
                    <a:lnTo>
                      <a:pt x="3611" y="583"/>
                    </a:lnTo>
                    <a:lnTo>
                      <a:pt x="3217" y="659"/>
                    </a:lnTo>
                    <a:lnTo>
                      <a:pt x="2822" y="696"/>
                    </a:lnTo>
                    <a:lnTo>
                      <a:pt x="2445" y="715"/>
                    </a:lnTo>
                    <a:lnTo>
                      <a:pt x="2088" y="734"/>
                    </a:lnTo>
                    <a:lnTo>
                      <a:pt x="1749" y="734"/>
                    </a:lnTo>
                    <a:lnTo>
                      <a:pt x="1430" y="696"/>
                    </a:lnTo>
                    <a:lnTo>
                      <a:pt x="1148" y="659"/>
                    </a:lnTo>
                    <a:lnTo>
                      <a:pt x="847" y="602"/>
                    </a:lnTo>
                    <a:lnTo>
                      <a:pt x="564" y="508"/>
                    </a:lnTo>
                    <a:lnTo>
                      <a:pt x="282" y="414"/>
                    </a:lnTo>
                    <a:lnTo>
                      <a:pt x="0" y="320"/>
                    </a:lnTo>
                    <a:lnTo>
                      <a:pt x="57" y="358"/>
                    </a:lnTo>
                    <a:lnTo>
                      <a:pt x="282" y="470"/>
                    </a:lnTo>
                    <a:lnTo>
                      <a:pt x="489" y="564"/>
                    </a:lnTo>
                    <a:lnTo>
                      <a:pt x="696" y="640"/>
                    </a:lnTo>
                    <a:lnTo>
                      <a:pt x="903" y="696"/>
                    </a:lnTo>
                    <a:lnTo>
                      <a:pt x="1129" y="753"/>
                    </a:lnTo>
                    <a:lnTo>
                      <a:pt x="1448" y="790"/>
                    </a:lnTo>
                    <a:lnTo>
                      <a:pt x="1787" y="828"/>
                    </a:lnTo>
                    <a:lnTo>
                      <a:pt x="2126" y="847"/>
                    </a:lnTo>
                    <a:lnTo>
                      <a:pt x="2445" y="828"/>
                    </a:lnTo>
                    <a:lnTo>
                      <a:pt x="2859" y="809"/>
                    </a:lnTo>
                    <a:lnTo>
                      <a:pt x="3254" y="753"/>
                    </a:lnTo>
                    <a:lnTo>
                      <a:pt x="3649" y="696"/>
                    </a:lnTo>
                    <a:lnTo>
                      <a:pt x="4063" y="621"/>
                    </a:lnTo>
                    <a:lnTo>
                      <a:pt x="5643" y="301"/>
                    </a:lnTo>
                    <a:lnTo>
                      <a:pt x="6320" y="169"/>
                    </a:lnTo>
                    <a:lnTo>
                      <a:pt x="6640" y="132"/>
                    </a:lnTo>
                    <a:lnTo>
                      <a:pt x="6922" y="94"/>
                    </a:lnTo>
                    <a:lnTo>
                      <a:pt x="7373" y="75"/>
                    </a:lnTo>
                    <a:lnTo>
                      <a:pt x="8144" y="75"/>
                    </a:lnTo>
                    <a:lnTo>
                      <a:pt x="7975" y="38"/>
                    </a:lnTo>
                    <a:lnTo>
                      <a:pt x="7806" y="19"/>
                    </a:lnTo>
                    <a:lnTo>
                      <a:pt x="73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>
                <a:off x="7806475" y="3195995"/>
                <a:ext cx="288377" cy="53210"/>
              </a:xfrm>
              <a:custGeom>
                <a:avLst/>
                <a:gdLst/>
                <a:ahLst/>
                <a:cxnLst/>
                <a:rect l="l" t="t" r="r" b="b"/>
                <a:pathLst>
                  <a:path w="7750" h="1430" extrusionOk="0">
                    <a:moveTo>
                      <a:pt x="7749" y="1"/>
                    </a:moveTo>
                    <a:lnTo>
                      <a:pt x="7693" y="57"/>
                    </a:lnTo>
                    <a:lnTo>
                      <a:pt x="7524" y="226"/>
                    </a:lnTo>
                    <a:lnTo>
                      <a:pt x="7354" y="339"/>
                    </a:lnTo>
                    <a:lnTo>
                      <a:pt x="7166" y="452"/>
                    </a:lnTo>
                    <a:lnTo>
                      <a:pt x="6978" y="546"/>
                    </a:lnTo>
                    <a:lnTo>
                      <a:pt x="6771" y="621"/>
                    </a:lnTo>
                    <a:lnTo>
                      <a:pt x="6451" y="696"/>
                    </a:lnTo>
                    <a:lnTo>
                      <a:pt x="6132" y="734"/>
                    </a:lnTo>
                    <a:lnTo>
                      <a:pt x="5812" y="753"/>
                    </a:lnTo>
                    <a:lnTo>
                      <a:pt x="5492" y="734"/>
                    </a:lnTo>
                    <a:lnTo>
                      <a:pt x="5116" y="678"/>
                    </a:lnTo>
                    <a:lnTo>
                      <a:pt x="4721" y="621"/>
                    </a:lnTo>
                    <a:lnTo>
                      <a:pt x="3912" y="471"/>
                    </a:lnTo>
                    <a:lnTo>
                      <a:pt x="3517" y="414"/>
                    </a:lnTo>
                    <a:lnTo>
                      <a:pt x="3104" y="396"/>
                    </a:lnTo>
                    <a:lnTo>
                      <a:pt x="2709" y="396"/>
                    </a:lnTo>
                    <a:lnTo>
                      <a:pt x="2295" y="433"/>
                    </a:lnTo>
                    <a:lnTo>
                      <a:pt x="1975" y="490"/>
                    </a:lnTo>
                    <a:lnTo>
                      <a:pt x="1655" y="584"/>
                    </a:lnTo>
                    <a:lnTo>
                      <a:pt x="1335" y="678"/>
                    </a:lnTo>
                    <a:lnTo>
                      <a:pt x="1035" y="809"/>
                    </a:lnTo>
                    <a:lnTo>
                      <a:pt x="828" y="903"/>
                    </a:lnTo>
                    <a:lnTo>
                      <a:pt x="640" y="997"/>
                    </a:lnTo>
                    <a:lnTo>
                      <a:pt x="433" y="1110"/>
                    </a:lnTo>
                    <a:lnTo>
                      <a:pt x="263" y="1242"/>
                    </a:lnTo>
                    <a:lnTo>
                      <a:pt x="56" y="1374"/>
                    </a:lnTo>
                    <a:lnTo>
                      <a:pt x="0" y="1430"/>
                    </a:lnTo>
                    <a:lnTo>
                      <a:pt x="527" y="1148"/>
                    </a:lnTo>
                    <a:lnTo>
                      <a:pt x="1072" y="885"/>
                    </a:lnTo>
                    <a:lnTo>
                      <a:pt x="1373" y="772"/>
                    </a:lnTo>
                    <a:lnTo>
                      <a:pt x="1674" y="678"/>
                    </a:lnTo>
                    <a:lnTo>
                      <a:pt x="1994" y="602"/>
                    </a:lnTo>
                    <a:lnTo>
                      <a:pt x="2314" y="546"/>
                    </a:lnTo>
                    <a:lnTo>
                      <a:pt x="2709" y="508"/>
                    </a:lnTo>
                    <a:lnTo>
                      <a:pt x="3104" y="508"/>
                    </a:lnTo>
                    <a:lnTo>
                      <a:pt x="3499" y="527"/>
                    </a:lnTo>
                    <a:lnTo>
                      <a:pt x="3893" y="584"/>
                    </a:lnTo>
                    <a:lnTo>
                      <a:pt x="4702" y="734"/>
                    </a:lnTo>
                    <a:lnTo>
                      <a:pt x="5097" y="791"/>
                    </a:lnTo>
                    <a:lnTo>
                      <a:pt x="5473" y="847"/>
                    </a:lnTo>
                    <a:lnTo>
                      <a:pt x="5812" y="847"/>
                    </a:lnTo>
                    <a:lnTo>
                      <a:pt x="6132" y="828"/>
                    </a:lnTo>
                    <a:lnTo>
                      <a:pt x="6470" y="791"/>
                    </a:lnTo>
                    <a:lnTo>
                      <a:pt x="6790" y="696"/>
                    </a:lnTo>
                    <a:lnTo>
                      <a:pt x="6997" y="621"/>
                    </a:lnTo>
                    <a:lnTo>
                      <a:pt x="7185" y="527"/>
                    </a:lnTo>
                    <a:lnTo>
                      <a:pt x="7373" y="396"/>
                    </a:lnTo>
                    <a:lnTo>
                      <a:pt x="7542" y="245"/>
                    </a:lnTo>
                    <a:lnTo>
                      <a:pt x="7636" y="170"/>
                    </a:lnTo>
                    <a:lnTo>
                      <a:pt x="7712" y="57"/>
                    </a:lnTo>
                    <a:lnTo>
                      <a:pt x="774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7858233" y="3417837"/>
                <a:ext cx="281419" cy="78439"/>
              </a:xfrm>
              <a:custGeom>
                <a:avLst/>
                <a:gdLst/>
                <a:ahLst/>
                <a:cxnLst/>
                <a:rect l="l" t="t" r="r" b="b"/>
                <a:pathLst>
                  <a:path w="7563" h="2108" extrusionOk="0">
                    <a:moveTo>
                      <a:pt x="7562" y="1"/>
                    </a:moveTo>
                    <a:lnTo>
                      <a:pt x="7487" y="57"/>
                    </a:lnTo>
                    <a:lnTo>
                      <a:pt x="7318" y="227"/>
                    </a:lnTo>
                    <a:lnTo>
                      <a:pt x="7035" y="471"/>
                    </a:lnTo>
                    <a:lnTo>
                      <a:pt x="6640" y="772"/>
                    </a:lnTo>
                    <a:lnTo>
                      <a:pt x="6339" y="979"/>
                    </a:lnTo>
                    <a:lnTo>
                      <a:pt x="6039" y="1167"/>
                    </a:lnTo>
                    <a:lnTo>
                      <a:pt x="5719" y="1336"/>
                    </a:lnTo>
                    <a:lnTo>
                      <a:pt x="5380" y="1487"/>
                    </a:lnTo>
                    <a:lnTo>
                      <a:pt x="5042" y="1619"/>
                    </a:lnTo>
                    <a:lnTo>
                      <a:pt x="4703" y="1731"/>
                    </a:lnTo>
                    <a:lnTo>
                      <a:pt x="4365" y="1825"/>
                    </a:lnTo>
                    <a:lnTo>
                      <a:pt x="4007" y="1901"/>
                    </a:lnTo>
                    <a:lnTo>
                      <a:pt x="3650" y="1957"/>
                    </a:lnTo>
                    <a:lnTo>
                      <a:pt x="3274" y="1976"/>
                    </a:lnTo>
                    <a:lnTo>
                      <a:pt x="2916" y="1995"/>
                    </a:lnTo>
                    <a:lnTo>
                      <a:pt x="2559" y="1995"/>
                    </a:lnTo>
                    <a:lnTo>
                      <a:pt x="2202" y="1957"/>
                    </a:lnTo>
                    <a:lnTo>
                      <a:pt x="1844" y="1919"/>
                    </a:lnTo>
                    <a:lnTo>
                      <a:pt x="1487" y="1863"/>
                    </a:lnTo>
                    <a:lnTo>
                      <a:pt x="1129" y="1769"/>
                    </a:lnTo>
                    <a:lnTo>
                      <a:pt x="716" y="1656"/>
                    </a:lnTo>
                    <a:lnTo>
                      <a:pt x="302" y="1506"/>
                    </a:lnTo>
                    <a:lnTo>
                      <a:pt x="1" y="1393"/>
                    </a:lnTo>
                    <a:lnTo>
                      <a:pt x="133" y="1468"/>
                    </a:lnTo>
                    <a:lnTo>
                      <a:pt x="283" y="1543"/>
                    </a:lnTo>
                    <a:lnTo>
                      <a:pt x="697" y="1713"/>
                    </a:lnTo>
                    <a:lnTo>
                      <a:pt x="1111" y="1863"/>
                    </a:lnTo>
                    <a:lnTo>
                      <a:pt x="1468" y="1938"/>
                    </a:lnTo>
                    <a:lnTo>
                      <a:pt x="1825" y="2014"/>
                    </a:lnTo>
                    <a:lnTo>
                      <a:pt x="2202" y="2070"/>
                    </a:lnTo>
                    <a:lnTo>
                      <a:pt x="2559" y="2108"/>
                    </a:lnTo>
                    <a:lnTo>
                      <a:pt x="2916" y="2108"/>
                    </a:lnTo>
                    <a:lnTo>
                      <a:pt x="3292" y="2089"/>
                    </a:lnTo>
                    <a:lnTo>
                      <a:pt x="3650" y="2070"/>
                    </a:lnTo>
                    <a:lnTo>
                      <a:pt x="4026" y="2014"/>
                    </a:lnTo>
                    <a:lnTo>
                      <a:pt x="4383" y="1938"/>
                    </a:lnTo>
                    <a:lnTo>
                      <a:pt x="4741" y="1844"/>
                    </a:lnTo>
                    <a:lnTo>
                      <a:pt x="5079" y="1731"/>
                    </a:lnTo>
                    <a:lnTo>
                      <a:pt x="5418" y="1581"/>
                    </a:lnTo>
                    <a:lnTo>
                      <a:pt x="5756" y="1430"/>
                    </a:lnTo>
                    <a:lnTo>
                      <a:pt x="6076" y="1261"/>
                    </a:lnTo>
                    <a:lnTo>
                      <a:pt x="6396" y="1054"/>
                    </a:lnTo>
                    <a:lnTo>
                      <a:pt x="6697" y="847"/>
                    </a:lnTo>
                    <a:lnTo>
                      <a:pt x="7035" y="565"/>
                    </a:lnTo>
                    <a:lnTo>
                      <a:pt x="7355" y="245"/>
                    </a:lnTo>
                    <a:lnTo>
                      <a:pt x="7468" y="133"/>
                    </a:lnTo>
                    <a:lnTo>
                      <a:pt x="75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7793154" y="3101521"/>
                <a:ext cx="273010" cy="94513"/>
              </a:xfrm>
              <a:custGeom>
                <a:avLst/>
                <a:gdLst/>
                <a:ahLst/>
                <a:cxnLst/>
                <a:rect l="l" t="t" r="r" b="b"/>
                <a:pathLst>
                  <a:path w="7337" h="2540" extrusionOk="0">
                    <a:moveTo>
                      <a:pt x="6809" y="0"/>
                    </a:moveTo>
                    <a:lnTo>
                      <a:pt x="6584" y="38"/>
                    </a:lnTo>
                    <a:lnTo>
                      <a:pt x="6377" y="94"/>
                    </a:lnTo>
                    <a:lnTo>
                      <a:pt x="6170" y="170"/>
                    </a:lnTo>
                    <a:lnTo>
                      <a:pt x="5869" y="301"/>
                    </a:lnTo>
                    <a:lnTo>
                      <a:pt x="5587" y="452"/>
                    </a:lnTo>
                    <a:lnTo>
                      <a:pt x="5324" y="621"/>
                    </a:lnTo>
                    <a:lnTo>
                      <a:pt x="5060" y="828"/>
                    </a:lnTo>
                    <a:lnTo>
                      <a:pt x="4477" y="1298"/>
                    </a:lnTo>
                    <a:lnTo>
                      <a:pt x="4157" y="1561"/>
                    </a:lnTo>
                    <a:lnTo>
                      <a:pt x="3838" y="1806"/>
                    </a:lnTo>
                    <a:lnTo>
                      <a:pt x="3668" y="1900"/>
                    </a:lnTo>
                    <a:lnTo>
                      <a:pt x="3518" y="2013"/>
                    </a:lnTo>
                    <a:lnTo>
                      <a:pt x="3349" y="2107"/>
                    </a:lnTo>
                    <a:lnTo>
                      <a:pt x="3161" y="2182"/>
                    </a:lnTo>
                    <a:lnTo>
                      <a:pt x="2991" y="2239"/>
                    </a:lnTo>
                    <a:lnTo>
                      <a:pt x="2803" y="2314"/>
                    </a:lnTo>
                    <a:lnTo>
                      <a:pt x="2615" y="2351"/>
                    </a:lnTo>
                    <a:lnTo>
                      <a:pt x="2427" y="2389"/>
                    </a:lnTo>
                    <a:lnTo>
                      <a:pt x="2107" y="2427"/>
                    </a:lnTo>
                    <a:lnTo>
                      <a:pt x="1788" y="2445"/>
                    </a:lnTo>
                    <a:lnTo>
                      <a:pt x="1487" y="2427"/>
                    </a:lnTo>
                    <a:lnTo>
                      <a:pt x="1167" y="2408"/>
                    </a:lnTo>
                    <a:lnTo>
                      <a:pt x="678" y="2351"/>
                    </a:lnTo>
                    <a:lnTo>
                      <a:pt x="302" y="2295"/>
                    </a:lnTo>
                    <a:lnTo>
                      <a:pt x="151" y="2276"/>
                    </a:lnTo>
                    <a:lnTo>
                      <a:pt x="1" y="2257"/>
                    </a:lnTo>
                    <a:lnTo>
                      <a:pt x="1" y="2257"/>
                    </a:lnTo>
                    <a:lnTo>
                      <a:pt x="151" y="2314"/>
                    </a:lnTo>
                    <a:lnTo>
                      <a:pt x="302" y="2333"/>
                    </a:lnTo>
                    <a:lnTo>
                      <a:pt x="659" y="2408"/>
                    </a:lnTo>
                    <a:lnTo>
                      <a:pt x="1148" y="2483"/>
                    </a:lnTo>
                    <a:lnTo>
                      <a:pt x="1468" y="2521"/>
                    </a:lnTo>
                    <a:lnTo>
                      <a:pt x="1806" y="2540"/>
                    </a:lnTo>
                    <a:lnTo>
                      <a:pt x="2126" y="2521"/>
                    </a:lnTo>
                    <a:lnTo>
                      <a:pt x="2446" y="2483"/>
                    </a:lnTo>
                    <a:lnTo>
                      <a:pt x="2634" y="2464"/>
                    </a:lnTo>
                    <a:lnTo>
                      <a:pt x="2841" y="2408"/>
                    </a:lnTo>
                    <a:lnTo>
                      <a:pt x="3029" y="2351"/>
                    </a:lnTo>
                    <a:lnTo>
                      <a:pt x="3217" y="2276"/>
                    </a:lnTo>
                    <a:lnTo>
                      <a:pt x="3386" y="2201"/>
                    </a:lnTo>
                    <a:lnTo>
                      <a:pt x="3574" y="2107"/>
                    </a:lnTo>
                    <a:lnTo>
                      <a:pt x="3744" y="2013"/>
                    </a:lnTo>
                    <a:lnTo>
                      <a:pt x="3894" y="1881"/>
                    </a:lnTo>
                    <a:lnTo>
                      <a:pt x="4233" y="1637"/>
                    </a:lnTo>
                    <a:lnTo>
                      <a:pt x="4552" y="1392"/>
                    </a:lnTo>
                    <a:lnTo>
                      <a:pt x="5117" y="903"/>
                    </a:lnTo>
                    <a:lnTo>
                      <a:pt x="5380" y="696"/>
                    </a:lnTo>
                    <a:lnTo>
                      <a:pt x="5643" y="527"/>
                    </a:lnTo>
                    <a:lnTo>
                      <a:pt x="5907" y="377"/>
                    </a:lnTo>
                    <a:lnTo>
                      <a:pt x="6189" y="226"/>
                    </a:lnTo>
                    <a:lnTo>
                      <a:pt x="6396" y="151"/>
                    </a:lnTo>
                    <a:lnTo>
                      <a:pt x="6603" y="94"/>
                    </a:lnTo>
                    <a:lnTo>
                      <a:pt x="6809" y="57"/>
                    </a:lnTo>
                    <a:lnTo>
                      <a:pt x="7016" y="38"/>
                    </a:lnTo>
                    <a:lnTo>
                      <a:pt x="7336" y="38"/>
                    </a:lnTo>
                    <a:lnTo>
                      <a:pt x="7242" y="19"/>
                    </a:lnTo>
                    <a:lnTo>
                      <a:pt x="70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7284352" y="3029447"/>
                <a:ext cx="307280" cy="40596"/>
              </a:xfrm>
              <a:custGeom>
                <a:avLst/>
                <a:gdLst/>
                <a:ahLst/>
                <a:cxnLst/>
                <a:rect l="l" t="t" r="r" b="b"/>
                <a:pathLst>
                  <a:path w="8258" h="1091" extrusionOk="0">
                    <a:moveTo>
                      <a:pt x="1524" y="0"/>
                    </a:moveTo>
                    <a:lnTo>
                      <a:pt x="1186" y="19"/>
                    </a:lnTo>
                    <a:lnTo>
                      <a:pt x="960" y="38"/>
                    </a:lnTo>
                    <a:lnTo>
                      <a:pt x="734" y="94"/>
                    </a:lnTo>
                    <a:lnTo>
                      <a:pt x="527" y="150"/>
                    </a:lnTo>
                    <a:lnTo>
                      <a:pt x="302" y="245"/>
                    </a:lnTo>
                    <a:lnTo>
                      <a:pt x="76" y="357"/>
                    </a:lnTo>
                    <a:lnTo>
                      <a:pt x="1" y="395"/>
                    </a:lnTo>
                    <a:lnTo>
                      <a:pt x="283" y="282"/>
                    </a:lnTo>
                    <a:lnTo>
                      <a:pt x="584" y="207"/>
                    </a:lnTo>
                    <a:lnTo>
                      <a:pt x="885" y="132"/>
                    </a:lnTo>
                    <a:lnTo>
                      <a:pt x="1186" y="94"/>
                    </a:lnTo>
                    <a:lnTo>
                      <a:pt x="1863" y="94"/>
                    </a:lnTo>
                    <a:lnTo>
                      <a:pt x="2201" y="132"/>
                    </a:lnTo>
                    <a:lnTo>
                      <a:pt x="2521" y="188"/>
                    </a:lnTo>
                    <a:lnTo>
                      <a:pt x="2935" y="282"/>
                    </a:lnTo>
                    <a:lnTo>
                      <a:pt x="3330" y="376"/>
                    </a:lnTo>
                    <a:lnTo>
                      <a:pt x="3725" y="489"/>
                    </a:lnTo>
                    <a:lnTo>
                      <a:pt x="4120" y="602"/>
                    </a:lnTo>
                    <a:lnTo>
                      <a:pt x="4515" y="734"/>
                    </a:lnTo>
                    <a:lnTo>
                      <a:pt x="4910" y="828"/>
                    </a:lnTo>
                    <a:lnTo>
                      <a:pt x="5324" y="940"/>
                    </a:lnTo>
                    <a:lnTo>
                      <a:pt x="5719" y="1016"/>
                    </a:lnTo>
                    <a:lnTo>
                      <a:pt x="6057" y="1072"/>
                    </a:lnTo>
                    <a:lnTo>
                      <a:pt x="6396" y="1091"/>
                    </a:lnTo>
                    <a:lnTo>
                      <a:pt x="6734" y="1091"/>
                    </a:lnTo>
                    <a:lnTo>
                      <a:pt x="7073" y="1072"/>
                    </a:lnTo>
                    <a:lnTo>
                      <a:pt x="7317" y="1053"/>
                    </a:lnTo>
                    <a:lnTo>
                      <a:pt x="7524" y="997"/>
                    </a:lnTo>
                    <a:lnTo>
                      <a:pt x="7750" y="940"/>
                    </a:lnTo>
                    <a:lnTo>
                      <a:pt x="7976" y="846"/>
                    </a:lnTo>
                    <a:lnTo>
                      <a:pt x="8201" y="734"/>
                    </a:lnTo>
                    <a:lnTo>
                      <a:pt x="8258" y="696"/>
                    </a:lnTo>
                    <a:lnTo>
                      <a:pt x="7976" y="790"/>
                    </a:lnTo>
                    <a:lnTo>
                      <a:pt x="7675" y="884"/>
                    </a:lnTo>
                    <a:lnTo>
                      <a:pt x="7374" y="959"/>
                    </a:lnTo>
                    <a:lnTo>
                      <a:pt x="7073" y="997"/>
                    </a:lnTo>
                    <a:lnTo>
                      <a:pt x="6396" y="997"/>
                    </a:lnTo>
                    <a:lnTo>
                      <a:pt x="6057" y="959"/>
                    </a:lnTo>
                    <a:lnTo>
                      <a:pt x="5737" y="903"/>
                    </a:lnTo>
                    <a:lnTo>
                      <a:pt x="5342" y="828"/>
                    </a:lnTo>
                    <a:lnTo>
                      <a:pt x="4947" y="715"/>
                    </a:lnTo>
                    <a:lnTo>
                      <a:pt x="4552" y="602"/>
                    </a:lnTo>
                    <a:lnTo>
                      <a:pt x="4157" y="489"/>
                    </a:lnTo>
                    <a:lnTo>
                      <a:pt x="3762" y="376"/>
                    </a:lnTo>
                    <a:lnTo>
                      <a:pt x="3349" y="263"/>
                    </a:lnTo>
                    <a:lnTo>
                      <a:pt x="2954" y="169"/>
                    </a:lnTo>
                    <a:lnTo>
                      <a:pt x="2540" y="75"/>
                    </a:lnTo>
                    <a:lnTo>
                      <a:pt x="2201" y="19"/>
                    </a:lnTo>
                    <a:lnTo>
                      <a:pt x="18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7746977" y="2848870"/>
                <a:ext cx="279298" cy="11899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3198" extrusionOk="0">
                    <a:moveTo>
                      <a:pt x="7505" y="0"/>
                    </a:moveTo>
                    <a:lnTo>
                      <a:pt x="7373" y="264"/>
                    </a:lnTo>
                    <a:lnTo>
                      <a:pt x="7185" y="508"/>
                    </a:lnTo>
                    <a:lnTo>
                      <a:pt x="6997" y="753"/>
                    </a:lnTo>
                    <a:lnTo>
                      <a:pt x="6771" y="960"/>
                    </a:lnTo>
                    <a:lnTo>
                      <a:pt x="6508" y="1166"/>
                    </a:lnTo>
                    <a:lnTo>
                      <a:pt x="6226" y="1355"/>
                    </a:lnTo>
                    <a:lnTo>
                      <a:pt x="5925" y="1505"/>
                    </a:lnTo>
                    <a:lnTo>
                      <a:pt x="5624" y="1637"/>
                    </a:lnTo>
                    <a:lnTo>
                      <a:pt x="5229" y="1768"/>
                    </a:lnTo>
                    <a:lnTo>
                      <a:pt x="4834" y="1862"/>
                    </a:lnTo>
                    <a:lnTo>
                      <a:pt x="4420" y="1956"/>
                    </a:lnTo>
                    <a:lnTo>
                      <a:pt x="4007" y="2013"/>
                    </a:lnTo>
                    <a:lnTo>
                      <a:pt x="3160" y="2126"/>
                    </a:lnTo>
                    <a:lnTo>
                      <a:pt x="2370" y="2239"/>
                    </a:lnTo>
                    <a:lnTo>
                      <a:pt x="2032" y="2276"/>
                    </a:lnTo>
                    <a:lnTo>
                      <a:pt x="1693" y="2333"/>
                    </a:lnTo>
                    <a:lnTo>
                      <a:pt x="1355" y="2408"/>
                    </a:lnTo>
                    <a:lnTo>
                      <a:pt x="1016" y="2502"/>
                    </a:lnTo>
                    <a:lnTo>
                      <a:pt x="809" y="2577"/>
                    </a:lnTo>
                    <a:lnTo>
                      <a:pt x="602" y="2671"/>
                    </a:lnTo>
                    <a:lnTo>
                      <a:pt x="414" y="2803"/>
                    </a:lnTo>
                    <a:lnTo>
                      <a:pt x="226" y="2953"/>
                    </a:lnTo>
                    <a:lnTo>
                      <a:pt x="57" y="3123"/>
                    </a:lnTo>
                    <a:lnTo>
                      <a:pt x="0" y="3198"/>
                    </a:lnTo>
                    <a:lnTo>
                      <a:pt x="264" y="2972"/>
                    </a:lnTo>
                    <a:lnTo>
                      <a:pt x="433" y="2840"/>
                    </a:lnTo>
                    <a:lnTo>
                      <a:pt x="640" y="2728"/>
                    </a:lnTo>
                    <a:lnTo>
                      <a:pt x="847" y="2634"/>
                    </a:lnTo>
                    <a:lnTo>
                      <a:pt x="1054" y="2558"/>
                    </a:lnTo>
                    <a:lnTo>
                      <a:pt x="1712" y="2427"/>
                    </a:lnTo>
                    <a:lnTo>
                      <a:pt x="2370" y="2314"/>
                    </a:lnTo>
                    <a:lnTo>
                      <a:pt x="3179" y="2220"/>
                    </a:lnTo>
                    <a:lnTo>
                      <a:pt x="4025" y="2126"/>
                    </a:lnTo>
                    <a:lnTo>
                      <a:pt x="4439" y="2069"/>
                    </a:lnTo>
                    <a:lnTo>
                      <a:pt x="4853" y="1975"/>
                    </a:lnTo>
                    <a:lnTo>
                      <a:pt x="5267" y="1862"/>
                    </a:lnTo>
                    <a:lnTo>
                      <a:pt x="5662" y="1731"/>
                    </a:lnTo>
                    <a:lnTo>
                      <a:pt x="5963" y="1599"/>
                    </a:lnTo>
                    <a:lnTo>
                      <a:pt x="6264" y="1430"/>
                    </a:lnTo>
                    <a:lnTo>
                      <a:pt x="6565" y="1242"/>
                    </a:lnTo>
                    <a:lnTo>
                      <a:pt x="6828" y="1035"/>
                    </a:lnTo>
                    <a:lnTo>
                      <a:pt x="6997" y="866"/>
                    </a:lnTo>
                    <a:lnTo>
                      <a:pt x="7148" y="696"/>
                    </a:lnTo>
                    <a:lnTo>
                      <a:pt x="7279" y="508"/>
                    </a:lnTo>
                    <a:lnTo>
                      <a:pt x="7392" y="301"/>
                    </a:lnTo>
                    <a:lnTo>
                      <a:pt x="7486" y="76"/>
                    </a:lnTo>
                    <a:lnTo>
                      <a:pt x="7505" y="19"/>
                    </a:lnTo>
                    <a:lnTo>
                      <a:pt x="75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7302547" y="2785875"/>
                <a:ext cx="300285" cy="67238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1807" extrusionOk="0">
                    <a:moveTo>
                      <a:pt x="6847" y="1"/>
                    </a:moveTo>
                    <a:lnTo>
                      <a:pt x="6509" y="38"/>
                    </a:lnTo>
                    <a:lnTo>
                      <a:pt x="6170" y="113"/>
                    </a:lnTo>
                    <a:lnTo>
                      <a:pt x="5831" y="207"/>
                    </a:lnTo>
                    <a:lnTo>
                      <a:pt x="5512" y="339"/>
                    </a:lnTo>
                    <a:lnTo>
                      <a:pt x="5154" y="527"/>
                    </a:lnTo>
                    <a:lnTo>
                      <a:pt x="4797" y="715"/>
                    </a:lnTo>
                    <a:lnTo>
                      <a:pt x="4026" y="1148"/>
                    </a:lnTo>
                    <a:lnTo>
                      <a:pt x="3668" y="1336"/>
                    </a:lnTo>
                    <a:lnTo>
                      <a:pt x="3273" y="1486"/>
                    </a:lnTo>
                    <a:lnTo>
                      <a:pt x="2878" y="1599"/>
                    </a:lnTo>
                    <a:lnTo>
                      <a:pt x="2483" y="1675"/>
                    </a:lnTo>
                    <a:lnTo>
                      <a:pt x="2145" y="1693"/>
                    </a:lnTo>
                    <a:lnTo>
                      <a:pt x="1806" y="1675"/>
                    </a:lnTo>
                    <a:lnTo>
                      <a:pt x="1468" y="1637"/>
                    </a:lnTo>
                    <a:lnTo>
                      <a:pt x="1129" y="1562"/>
                    </a:lnTo>
                    <a:lnTo>
                      <a:pt x="847" y="1449"/>
                    </a:lnTo>
                    <a:lnTo>
                      <a:pt x="546" y="1336"/>
                    </a:lnTo>
                    <a:lnTo>
                      <a:pt x="283" y="1185"/>
                    </a:lnTo>
                    <a:lnTo>
                      <a:pt x="1" y="1035"/>
                    </a:lnTo>
                    <a:lnTo>
                      <a:pt x="76" y="1091"/>
                    </a:lnTo>
                    <a:lnTo>
                      <a:pt x="264" y="1242"/>
                    </a:lnTo>
                    <a:lnTo>
                      <a:pt x="471" y="1374"/>
                    </a:lnTo>
                    <a:lnTo>
                      <a:pt x="678" y="1468"/>
                    </a:lnTo>
                    <a:lnTo>
                      <a:pt x="885" y="1562"/>
                    </a:lnTo>
                    <a:lnTo>
                      <a:pt x="1110" y="1637"/>
                    </a:lnTo>
                    <a:lnTo>
                      <a:pt x="1449" y="1731"/>
                    </a:lnTo>
                    <a:lnTo>
                      <a:pt x="1788" y="1787"/>
                    </a:lnTo>
                    <a:lnTo>
                      <a:pt x="2145" y="1806"/>
                    </a:lnTo>
                    <a:lnTo>
                      <a:pt x="2483" y="1787"/>
                    </a:lnTo>
                    <a:lnTo>
                      <a:pt x="2897" y="1712"/>
                    </a:lnTo>
                    <a:lnTo>
                      <a:pt x="3311" y="1599"/>
                    </a:lnTo>
                    <a:lnTo>
                      <a:pt x="3706" y="1449"/>
                    </a:lnTo>
                    <a:lnTo>
                      <a:pt x="4082" y="1242"/>
                    </a:lnTo>
                    <a:lnTo>
                      <a:pt x="4853" y="828"/>
                    </a:lnTo>
                    <a:lnTo>
                      <a:pt x="5211" y="621"/>
                    </a:lnTo>
                    <a:lnTo>
                      <a:pt x="5568" y="433"/>
                    </a:lnTo>
                    <a:lnTo>
                      <a:pt x="5869" y="301"/>
                    </a:lnTo>
                    <a:lnTo>
                      <a:pt x="6189" y="207"/>
                    </a:lnTo>
                    <a:lnTo>
                      <a:pt x="6527" y="132"/>
                    </a:lnTo>
                    <a:lnTo>
                      <a:pt x="6866" y="95"/>
                    </a:lnTo>
                    <a:lnTo>
                      <a:pt x="7092" y="76"/>
                    </a:lnTo>
                    <a:lnTo>
                      <a:pt x="7317" y="95"/>
                    </a:lnTo>
                    <a:lnTo>
                      <a:pt x="7543" y="151"/>
                    </a:lnTo>
                    <a:lnTo>
                      <a:pt x="7769" y="207"/>
                    </a:lnTo>
                    <a:lnTo>
                      <a:pt x="7994" y="320"/>
                    </a:lnTo>
                    <a:lnTo>
                      <a:pt x="8070" y="339"/>
                    </a:lnTo>
                    <a:lnTo>
                      <a:pt x="7994" y="301"/>
                    </a:lnTo>
                    <a:lnTo>
                      <a:pt x="7882" y="226"/>
                    </a:lnTo>
                    <a:lnTo>
                      <a:pt x="7769" y="170"/>
                    </a:lnTo>
                    <a:lnTo>
                      <a:pt x="7543" y="95"/>
                    </a:lnTo>
                    <a:lnTo>
                      <a:pt x="7317" y="38"/>
                    </a:lnTo>
                    <a:lnTo>
                      <a:pt x="70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7697265" y="2603214"/>
                <a:ext cx="281419" cy="102923"/>
              </a:xfrm>
              <a:custGeom>
                <a:avLst/>
                <a:gdLst/>
                <a:ahLst/>
                <a:cxnLst/>
                <a:rect l="l" t="t" r="r" b="b"/>
                <a:pathLst>
                  <a:path w="7563" h="2766" extrusionOk="0">
                    <a:moveTo>
                      <a:pt x="7562" y="0"/>
                    </a:moveTo>
                    <a:lnTo>
                      <a:pt x="7374" y="245"/>
                    </a:lnTo>
                    <a:lnTo>
                      <a:pt x="7167" y="471"/>
                    </a:lnTo>
                    <a:lnTo>
                      <a:pt x="6941" y="678"/>
                    </a:lnTo>
                    <a:lnTo>
                      <a:pt x="6734" y="903"/>
                    </a:lnTo>
                    <a:lnTo>
                      <a:pt x="6434" y="1129"/>
                    </a:lnTo>
                    <a:lnTo>
                      <a:pt x="6133" y="1336"/>
                    </a:lnTo>
                    <a:lnTo>
                      <a:pt x="5813" y="1543"/>
                    </a:lnTo>
                    <a:lnTo>
                      <a:pt x="5493" y="1712"/>
                    </a:lnTo>
                    <a:lnTo>
                      <a:pt x="5155" y="1844"/>
                    </a:lnTo>
                    <a:lnTo>
                      <a:pt x="4797" y="1975"/>
                    </a:lnTo>
                    <a:lnTo>
                      <a:pt x="4440" y="2069"/>
                    </a:lnTo>
                    <a:lnTo>
                      <a:pt x="4082" y="2145"/>
                    </a:lnTo>
                    <a:lnTo>
                      <a:pt x="3669" y="2182"/>
                    </a:lnTo>
                    <a:lnTo>
                      <a:pt x="3255" y="2201"/>
                    </a:lnTo>
                    <a:lnTo>
                      <a:pt x="2860" y="2182"/>
                    </a:lnTo>
                    <a:lnTo>
                      <a:pt x="2446" y="2163"/>
                    </a:lnTo>
                    <a:lnTo>
                      <a:pt x="2107" y="2126"/>
                    </a:lnTo>
                    <a:lnTo>
                      <a:pt x="1769" y="2126"/>
                    </a:lnTo>
                    <a:lnTo>
                      <a:pt x="1430" y="2145"/>
                    </a:lnTo>
                    <a:lnTo>
                      <a:pt x="1092" y="2201"/>
                    </a:lnTo>
                    <a:lnTo>
                      <a:pt x="866" y="2257"/>
                    </a:lnTo>
                    <a:lnTo>
                      <a:pt x="640" y="2333"/>
                    </a:lnTo>
                    <a:lnTo>
                      <a:pt x="433" y="2427"/>
                    </a:lnTo>
                    <a:lnTo>
                      <a:pt x="245" y="2540"/>
                    </a:lnTo>
                    <a:lnTo>
                      <a:pt x="57" y="2709"/>
                    </a:lnTo>
                    <a:lnTo>
                      <a:pt x="1" y="2746"/>
                    </a:lnTo>
                    <a:lnTo>
                      <a:pt x="1" y="2765"/>
                    </a:lnTo>
                    <a:lnTo>
                      <a:pt x="76" y="2709"/>
                    </a:lnTo>
                    <a:lnTo>
                      <a:pt x="264" y="2577"/>
                    </a:lnTo>
                    <a:lnTo>
                      <a:pt x="471" y="2464"/>
                    </a:lnTo>
                    <a:lnTo>
                      <a:pt x="678" y="2389"/>
                    </a:lnTo>
                    <a:lnTo>
                      <a:pt x="885" y="2314"/>
                    </a:lnTo>
                    <a:lnTo>
                      <a:pt x="1111" y="2276"/>
                    </a:lnTo>
                    <a:lnTo>
                      <a:pt x="1430" y="2239"/>
                    </a:lnTo>
                    <a:lnTo>
                      <a:pt x="2107" y="2239"/>
                    </a:lnTo>
                    <a:lnTo>
                      <a:pt x="2446" y="2257"/>
                    </a:lnTo>
                    <a:lnTo>
                      <a:pt x="2860" y="2314"/>
                    </a:lnTo>
                    <a:lnTo>
                      <a:pt x="3687" y="2314"/>
                    </a:lnTo>
                    <a:lnTo>
                      <a:pt x="4101" y="2257"/>
                    </a:lnTo>
                    <a:lnTo>
                      <a:pt x="4459" y="2182"/>
                    </a:lnTo>
                    <a:lnTo>
                      <a:pt x="4835" y="2088"/>
                    </a:lnTo>
                    <a:lnTo>
                      <a:pt x="5192" y="1957"/>
                    </a:lnTo>
                    <a:lnTo>
                      <a:pt x="5531" y="1806"/>
                    </a:lnTo>
                    <a:lnTo>
                      <a:pt x="5869" y="1637"/>
                    </a:lnTo>
                    <a:lnTo>
                      <a:pt x="6189" y="1430"/>
                    </a:lnTo>
                    <a:lnTo>
                      <a:pt x="6490" y="1223"/>
                    </a:lnTo>
                    <a:lnTo>
                      <a:pt x="6791" y="978"/>
                    </a:lnTo>
                    <a:lnTo>
                      <a:pt x="7111" y="640"/>
                    </a:lnTo>
                    <a:lnTo>
                      <a:pt x="7393" y="301"/>
                    </a:lnTo>
                    <a:lnTo>
                      <a:pt x="7487" y="151"/>
                    </a:lnTo>
                    <a:lnTo>
                      <a:pt x="75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>
                <a:off x="7319366" y="2558414"/>
                <a:ext cx="28488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1036" extrusionOk="0">
                    <a:moveTo>
                      <a:pt x="1129" y="1"/>
                    </a:moveTo>
                    <a:lnTo>
                      <a:pt x="922" y="38"/>
                    </a:lnTo>
                    <a:lnTo>
                      <a:pt x="715" y="76"/>
                    </a:lnTo>
                    <a:lnTo>
                      <a:pt x="489" y="132"/>
                    </a:lnTo>
                    <a:lnTo>
                      <a:pt x="282" y="208"/>
                    </a:lnTo>
                    <a:lnTo>
                      <a:pt x="57" y="302"/>
                    </a:lnTo>
                    <a:lnTo>
                      <a:pt x="0" y="339"/>
                    </a:lnTo>
                    <a:lnTo>
                      <a:pt x="263" y="245"/>
                    </a:lnTo>
                    <a:lnTo>
                      <a:pt x="546" y="170"/>
                    </a:lnTo>
                    <a:lnTo>
                      <a:pt x="828" y="132"/>
                    </a:lnTo>
                    <a:lnTo>
                      <a:pt x="1129" y="95"/>
                    </a:lnTo>
                    <a:lnTo>
                      <a:pt x="1430" y="76"/>
                    </a:lnTo>
                    <a:lnTo>
                      <a:pt x="1749" y="113"/>
                    </a:lnTo>
                    <a:lnTo>
                      <a:pt x="2069" y="170"/>
                    </a:lnTo>
                    <a:lnTo>
                      <a:pt x="2370" y="245"/>
                    </a:lnTo>
                    <a:lnTo>
                      <a:pt x="2709" y="396"/>
                    </a:lnTo>
                    <a:lnTo>
                      <a:pt x="3047" y="565"/>
                    </a:lnTo>
                    <a:lnTo>
                      <a:pt x="3386" y="791"/>
                    </a:lnTo>
                    <a:lnTo>
                      <a:pt x="3762" y="979"/>
                    </a:lnTo>
                    <a:lnTo>
                      <a:pt x="3856" y="997"/>
                    </a:lnTo>
                    <a:lnTo>
                      <a:pt x="3969" y="1035"/>
                    </a:lnTo>
                    <a:lnTo>
                      <a:pt x="4176" y="1035"/>
                    </a:lnTo>
                    <a:lnTo>
                      <a:pt x="4383" y="997"/>
                    </a:lnTo>
                    <a:lnTo>
                      <a:pt x="4589" y="922"/>
                    </a:lnTo>
                    <a:lnTo>
                      <a:pt x="4928" y="772"/>
                    </a:lnTo>
                    <a:lnTo>
                      <a:pt x="5097" y="697"/>
                    </a:lnTo>
                    <a:lnTo>
                      <a:pt x="5267" y="621"/>
                    </a:lnTo>
                    <a:lnTo>
                      <a:pt x="5568" y="527"/>
                    </a:lnTo>
                    <a:lnTo>
                      <a:pt x="5887" y="471"/>
                    </a:lnTo>
                    <a:lnTo>
                      <a:pt x="6188" y="433"/>
                    </a:lnTo>
                    <a:lnTo>
                      <a:pt x="6508" y="414"/>
                    </a:lnTo>
                    <a:lnTo>
                      <a:pt x="6809" y="452"/>
                    </a:lnTo>
                    <a:lnTo>
                      <a:pt x="7091" y="490"/>
                    </a:lnTo>
                    <a:lnTo>
                      <a:pt x="7373" y="565"/>
                    </a:lnTo>
                    <a:lnTo>
                      <a:pt x="7655" y="640"/>
                    </a:lnTo>
                    <a:lnTo>
                      <a:pt x="7655" y="640"/>
                    </a:lnTo>
                    <a:lnTo>
                      <a:pt x="7599" y="603"/>
                    </a:lnTo>
                    <a:lnTo>
                      <a:pt x="7373" y="508"/>
                    </a:lnTo>
                    <a:lnTo>
                      <a:pt x="7166" y="433"/>
                    </a:lnTo>
                    <a:lnTo>
                      <a:pt x="6959" y="396"/>
                    </a:lnTo>
                    <a:lnTo>
                      <a:pt x="6734" y="358"/>
                    </a:lnTo>
                    <a:lnTo>
                      <a:pt x="6527" y="339"/>
                    </a:lnTo>
                    <a:lnTo>
                      <a:pt x="6207" y="339"/>
                    </a:lnTo>
                    <a:lnTo>
                      <a:pt x="5868" y="358"/>
                    </a:lnTo>
                    <a:lnTo>
                      <a:pt x="5568" y="433"/>
                    </a:lnTo>
                    <a:lnTo>
                      <a:pt x="5248" y="527"/>
                    </a:lnTo>
                    <a:lnTo>
                      <a:pt x="5078" y="584"/>
                    </a:lnTo>
                    <a:lnTo>
                      <a:pt x="4890" y="659"/>
                    </a:lnTo>
                    <a:lnTo>
                      <a:pt x="4552" y="828"/>
                    </a:lnTo>
                    <a:lnTo>
                      <a:pt x="4364" y="885"/>
                    </a:lnTo>
                    <a:lnTo>
                      <a:pt x="4176" y="922"/>
                    </a:lnTo>
                    <a:lnTo>
                      <a:pt x="3988" y="903"/>
                    </a:lnTo>
                    <a:lnTo>
                      <a:pt x="3799" y="866"/>
                    </a:lnTo>
                    <a:lnTo>
                      <a:pt x="3442" y="678"/>
                    </a:lnTo>
                    <a:lnTo>
                      <a:pt x="3104" y="471"/>
                    </a:lnTo>
                    <a:lnTo>
                      <a:pt x="2953" y="377"/>
                    </a:lnTo>
                    <a:lnTo>
                      <a:pt x="2765" y="283"/>
                    </a:lnTo>
                    <a:lnTo>
                      <a:pt x="2596" y="208"/>
                    </a:lnTo>
                    <a:lnTo>
                      <a:pt x="2408" y="151"/>
                    </a:lnTo>
                    <a:lnTo>
                      <a:pt x="2107" y="57"/>
                    </a:lnTo>
                    <a:lnTo>
                      <a:pt x="1787" y="19"/>
                    </a:lnTo>
                    <a:lnTo>
                      <a:pt x="1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>
                <a:off x="7676279" y="2552126"/>
                <a:ext cx="302406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8127" h="2371" extrusionOk="0">
                    <a:moveTo>
                      <a:pt x="8126" y="0"/>
                    </a:moveTo>
                    <a:lnTo>
                      <a:pt x="7994" y="113"/>
                    </a:lnTo>
                    <a:lnTo>
                      <a:pt x="7863" y="226"/>
                    </a:lnTo>
                    <a:lnTo>
                      <a:pt x="7543" y="471"/>
                    </a:lnTo>
                    <a:lnTo>
                      <a:pt x="7110" y="790"/>
                    </a:lnTo>
                    <a:lnTo>
                      <a:pt x="6847" y="960"/>
                    </a:lnTo>
                    <a:lnTo>
                      <a:pt x="6565" y="1148"/>
                    </a:lnTo>
                    <a:lnTo>
                      <a:pt x="6264" y="1317"/>
                    </a:lnTo>
                    <a:lnTo>
                      <a:pt x="5907" y="1486"/>
                    </a:lnTo>
                    <a:lnTo>
                      <a:pt x="5530" y="1674"/>
                    </a:lnTo>
                    <a:lnTo>
                      <a:pt x="5135" y="1825"/>
                    </a:lnTo>
                    <a:lnTo>
                      <a:pt x="4722" y="1956"/>
                    </a:lnTo>
                    <a:lnTo>
                      <a:pt x="4327" y="2069"/>
                    </a:lnTo>
                    <a:lnTo>
                      <a:pt x="3894" y="2145"/>
                    </a:lnTo>
                    <a:lnTo>
                      <a:pt x="3480" y="2220"/>
                    </a:lnTo>
                    <a:lnTo>
                      <a:pt x="3066" y="2257"/>
                    </a:lnTo>
                    <a:lnTo>
                      <a:pt x="2070" y="2257"/>
                    </a:lnTo>
                    <a:lnTo>
                      <a:pt x="1900" y="2239"/>
                    </a:lnTo>
                    <a:lnTo>
                      <a:pt x="1562" y="2201"/>
                    </a:lnTo>
                    <a:lnTo>
                      <a:pt x="1261" y="2163"/>
                    </a:lnTo>
                    <a:lnTo>
                      <a:pt x="734" y="2051"/>
                    </a:lnTo>
                    <a:lnTo>
                      <a:pt x="339" y="1956"/>
                    </a:lnTo>
                    <a:lnTo>
                      <a:pt x="76" y="1900"/>
                    </a:lnTo>
                    <a:lnTo>
                      <a:pt x="1" y="1881"/>
                    </a:lnTo>
                    <a:lnTo>
                      <a:pt x="151" y="1956"/>
                    </a:lnTo>
                    <a:lnTo>
                      <a:pt x="320" y="2013"/>
                    </a:lnTo>
                    <a:lnTo>
                      <a:pt x="772" y="2145"/>
                    </a:lnTo>
                    <a:lnTo>
                      <a:pt x="1242" y="2239"/>
                    </a:lnTo>
                    <a:lnTo>
                      <a:pt x="1543" y="2295"/>
                    </a:lnTo>
                    <a:lnTo>
                      <a:pt x="1881" y="2333"/>
                    </a:lnTo>
                    <a:lnTo>
                      <a:pt x="2070" y="2351"/>
                    </a:lnTo>
                    <a:lnTo>
                      <a:pt x="2258" y="2351"/>
                    </a:lnTo>
                    <a:lnTo>
                      <a:pt x="2634" y="2370"/>
                    </a:lnTo>
                    <a:lnTo>
                      <a:pt x="3066" y="2351"/>
                    </a:lnTo>
                    <a:lnTo>
                      <a:pt x="3499" y="2314"/>
                    </a:lnTo>
                    <a:lnTo>
                      <a:pt x="3932" y="2257"/>
                    </a:lnTo>
                    <a:lnTo>
                      <a:pt x="4345" y="2182"/>
                    </a:lnTo>
                    <a:lnTo>
                      <a:pt x="4759" y="2069"/>
                    </a:lnTo>
                    <a:lnTo>
                      <a:pt x="5173" y="1919"/>
                    </a:lnTo>
                    <a:lnTo>
                      <a:pt x="5568" y="1768"/>
                    </a:lnTo>
                    <a:lnTo>
                      <a:pt x="5963" y="1580"/>
                    </a:lnTo>
                    <a:lnTo>
                      <a:pt x="6302" y="1411"/>
                    </a:lnTo>
                    <a:lnTo>
                      <a:pt x="6621" y="1223"/>
                    </a:lnTo>
                    <a:lnTo>
                      <a:pt x="6903" y="1035"/>
                    </a:lnTo>
                    <a:lnTo>
                      <a:pt x="7167" y="847"/>
                    </a:lnTo>
                    <a:lnTo>
                      <a:pt x="7543" y="565"/>
                    </a:lnTo>
                    <a:lnTo>
                      <a:pt x="7882" y="245"/>
                    </a:lnTo>
                    <a:lnTo>
                      <a:pt x="8013" y="132"/>
                    </a:lnTo>
                    <a:lnTo>
                      <a:pt x="81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7327738" y="2307884"/>
                <a:ext cx="599825" cy="72820"/>
              </a:xfrm>
              <a:custGeom>
                <a:avLst/>
                <a:gdLst/>
                <a:ahLst/>
                <a:cxnLst/>
                <a:rect l="l" t="t" r="r" b="b"/>
                <a:pathLst>
                  <a:path w="16120" h="1957" extrusionOk="0">
                    <a:moveTo>
                      <a:pt x="3029" y="0"/>
                    </a:moveTo>
                    <a:lnTo>
                      <a:pt x="2690" y="19"/>
                    </a:lnTo>
                    <a:lnTo>
                      <a:pt x="2352" y="38"/>
                    </a:lnTo>
                    <a:lnTo>
                      <a:pt x="1900" y="113"/>
                    </a:lnTo>
                    <a:lnTo>
                      <a:pt x="1449" y="207"/>
                    </a:lnTo>
                    <a:lnTo>
                      <a:pt x="1016" y="320"/>
                    </a:lnTo>
                    <a:lnTo>
                      <a:pt x="584" y="470"/>
                    </a:lnTo>
                    <a:lnTo>
                      <a:pt x="321" y="583"/>
                    </a:lnTo>
                    <a:lnTo>
                      <a:pt x="132" y="677"/>
                    </a:lnTo>
                    <a:lnTo>
                      <a:pt x="1" y="734"/>
                    </a:lnTo>
                    <a:lnTo>
                      <a:pt x="151" y="677"/>
                    </a:lnTo>
                    <a:lnTo>
                      <a:pt x="603" y="489"/>
                    </a:lnTo>
                    <a:lnTo>
                      <a:pt x="1035" y="357"/>
                    </a:lnTo>
                    <a:lnTo>
                      <a:pt x="1468" y="245"/>
                    </a:lnTo>
                    <a:lnTo>
                      <a:pt x="1919" y="169"/>
                    </a:lnTo>
                    <a:lnTo>
                      <a:pt x="2371" y="113"/>
                    </a:lnTo>
                    <a:lnTo>
                      <a:pt x="2690" y="75"/>
                    </a:lnTo>
                    <a:lnTo>
                      <a:pt x="3368" y="75"/>
                    </a:lnTo>
                    <a:lnTo>
                      <a:pt x="3687" y="94"/>
                    </a:lnTo>
                    <a:lnTo>
                      <a:pt x="4026" y="132"/>
                    </a:lnTo>
                    <a:lnTo>
                      <a:pt x="4346" y="169"/>
                    </a:lnTo>
                    <a:lnTo>
                      <a:pt x="4684" y="245"/>
                    </a:lnTo>
                    <a:lnTo>
                      <a:pt x="5004" y="320"/>
                    </a:lnTo>
                    <a:lnTo>
                      <a:pt x="5361" y="414"/>
                    </a:lnTo>
                    <a:lnTo>
                      <a:pt x="5738" y="545"/>
                    </a:lnTo>
                    <a:lnTo>
                      <a:pt x="6490" y="828"/>
                    </a:lnTo>
                    <a:lnTo>
                      <a:pt x="7280" y="1129"/>
                    </a:lnTo>
                    <a:lnTo>
                      <a:pt x="8089" y="1448"/>
                    </a:lnTo>
                    <a:lnTo>
                      <a:pt x="8484" y="1580"/>
                    </a:lnTo>
                    <a:lnTo>
                      <a:pt x="8897" y="1712"/>
                    </a:lnTo>
                    <a:lnTo>
                      <a:pt x="9311" y="1806"/>
                    </a:lnTo>
                    <a:lnTo>
                      <a:pt x="9725" y="1900"/>
                    </a:lnTo>
                    <a:lnTo>
                      <a:pt x="10139" y="1937"/>
                    </a:lnTo>
                    <a:lnTo>
                      <a:pt x="10534" y="1956"/>
                    </a:lnTo>
                    <a:lnTo>
                      <a:pt x="10929" y="1956"/>
                    </a:lnTo>
                    <a:lnTo>
                      <a:pt x="11324" y="1919"/>
                    </a:lnTo>
                    <a:lnTo>
                      <a:pt x="11662" y="1881"/>
                    </a:lnTo>
                    <a:lnTo>
                      <a:pt x="11982" y="1806"/>
                    </a:lnTo>
                    <a:lnTo>
                      <a:pt x="12321" y="1749"/>
                    </a:lnTo>
                    <a:lnTo>
                      <a:pt x="12640" y="1655"/>
                    </a:lnTo>
                    <a:lnTo>
                      <a:pt x="12960" y="1561"/>
                    </a:lnTo>
                    <a:lnTo>
                      <a:pt x="13280" y="1448"/>
                    </a:lnTo>
                    <a:lnTo>
                      <a:pt x="13600" y="1335"/>
                    </a:lnTo>
                    <a:lnTo>
                      <a:pt x="13919" y="1204"/>
                    </a:lnTo>
                    <a:lnTo>
                      <a:pt x="14408" y="978"/>
                    </a:lnTo>
                    <a:lnTo>
                      <a:pt x="14860" y="771"/>
                    </a:lnTo>
                    <a:lnTo>
                      <a:pt x="15556" y="433"/>
                    </a:lnTo>
                    <a:lnTo>
                      <a:pt x="15988" y="207"/>
                    </a:lnTo>
                    <a:lnTo>
                      <a:pt x="16120" y="113"/>
                    </a:lnTo>
                    <a:lnTo>
                      <a:pt x="15970" y="188"/>
                    </a:lnTo>
                    <a:lnTo>
                      <a:pt x="15518" y="395"/>
                    </a:lnTo>
                    <a:lnTo>
                      <a:pt x="14822" y="734"/>
                    </a:lnTo>
                    <a:lnTo>
                      <a:pt x="14371" y="940"/>
                    </a:lnTo>
                    <a:lnTo>
                      <a:pt x="13882" y="1147"/>
                    </a:lnTo>
                    <a:lnTo>
                      <a:pt x="13562" y="1279"/>
                    </a:lnTo>
                    <a:lnTo>
                      <a:pt x="13261" y="1392"/>
                    </a:lnTo>
                    <a:lnTo>
                      <a:pt x="12941" y="1486"/>
                    </a:lnTo>
                    <a:lnTo>
                      <a:pt x="12622" y="1580"/>
                    </a:lnTo>
                    <a:lnTo>
                      <a:pt x="12302" y="1655"/>
                    </a:lnTo>
                    <a:lnTo>
                      <a:pt x="11963" y="1730"/>
                    </a:lnTo>
                    <a:lnTo>
                      <a:pt x="11643" y="1787"/>
                    </a:lnTo>
                    <a:lnTo>
                      <a:pt x="11305" y="1843"/>
                    </a:lnTo>
                    <a:lnTo>
                      <a:pt x="10910" y="1862"/>
                    </a:lnTo>
                    <a:lnTo>
                      <a:pt x="10534" y="1862"/>
                    </a:lnTo>
                    <a:lnTo>
                      <a:pt x="10139" y="1843"/>
                    </a:lnTo>
                    <a:lnTo>
                      <a:pt x="9744" y="1806"/>
                    </a:lnTo>
                    <a:lnTo>
                      <a:pt x="9330" y="1712"/>
                    </a:lnTo>
                    <a:lnTo>
                      <a:pt x="8916" y="1618"/>
                    </a:lnTo>
                    <a:lnTo>
                      <a:pt x="8521" y="1505"/>
                    </a:lnTo>
                    <a:lnTo>
                      <a:pt x="8107" y="1354"/>
                    </a:lnTo>
                    <a:lnTo>
                      <a:pt x="7317" y="1053"/>
                    </a:lnTo>
                    <a:lnTo>
                      <a:pt x="6527" y="734"/>
                    </a:lnTo>
                    <a:lnTo>
                      <a:pt x="5775" y="451"/>
                    </a:lnTo>
                    <a:lnTo>
                      <a:pt x="5399" y="339"/>
                    </a:lnTo>
                    <a:lnTo>
                      <a:pt x="5023" y="226"/>
                    </a:lnTo>
                    <a:lnTo>
                      <a:pt x="4703" y="150"/>
                    </a:lnTo>
                    <a:lnTo>
                      <a:pt x="4364" y="94"/>
                    </a:lnTo>
                    <a:lnTo>
                      <a:pt x="4026" y="38"/>
                    </a:lnTo>
                    <a:lnTo>
                      <a:pt x="3687" y="19"/>
                    </a:lnTo>
                    <a:lnTo>
                      <a:pt x="33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7382324" y="2153912"/>
                <a:ext cx="527749" cy="78401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2107" extrusionOk="0">
                    <a:moveTo>
                      <a:pt x="12264" y="0"/>
                    </a:moveTo>
                    <a:lnTo>
                      <a:pt x="11982" y="19"/>
                    </a:lnTo>
                    <a:lnTo>
                      <a:pt x="11700" y="56"/>
                    </a:lnTo>
                    <a:lnTo>
                      <a:pt x="11418" y="113"/>
                    </a:lnTo>
                    <a:lnTo>
                      <a:pt x="11155" y="188"/>
                    </a:lnTo>
                    <a:lnTo>
                      <a:pt x="10571" y="414"/>
                    </a:lnTo>
                    <a:lnTo>
                      <a:pt x="9970" y="677"/>
                    </a:lnTo>
                    <a:lnTo>
                      <a:pt x="9311" y="978"/>
                    </a:lnTo>
                    <a:lnTo>
                      <a:pt x="8653" y="1241"/>
                    </a:lnTo>
                    <a:lnTo>
                      <a:pt x="7957" y="1486"/>
                    </a:lnTo>
                    <a:lnTo>
                      <a:pt x="7261" y="1693"/>
                    </a:lnTo>
                    <a:lnTo>
                      <a:pt x="6904" y="1768"/>
                    </a:lnTo>
                    <a:lnTo>
                      <a:pt x="6565" y="1825"/>
                    </a:lnTo>
                    <a:lnTo>
                      <a:pt x="6208" y="1881"/>
                    </a:lnTo>
                    <a:lnTo>
                      <a:pt x="5832" y="1937"/>
                    </a:lnTo>
                    <a:lnTo>
                      <a:pt x="5474" y="1956"/>
                    </a:lnTo>
                    <a:lnTo>
                      <a:pt x="5117" y="1975"/>
                    </a:lnTo>
                    <a:lnTo>
                      <a:pt x="4760" y="1994"/>
                    </a:lnTo>
                    <a:lnTo>
                      <a:pt x="4402" y="1975"/>
                    </a:lnTo>
                    <a:lnTo>
                      <a:pt x="3800" y="1937"/>
                    </a:lnTo>
                    <a:lnTo>
                      <a:pt x="3217" y="1881"/>
                    </a:lnTo>
                    <a:lnTo>
                      <a:pt x="2634" y="1787"/>
                    </a:lnTo>
                    <a:lnTo>
                      <a:pt x="2051" y="1655"/>
                    </a:lnTo>
                    <a:lnTo>
                      <a:pt x="1675" y="1542"/>
                    </a:lnTo>
                    <a:lnTo>
                      <a:pt x="1280" y="1430"/>
                    </a:lnTo>
                    <a:lnTo>
                      <a:pt x="904" y="1279"/>
                    </a:lnTo>
                    <a:lnTo>
                      <a:pt x="546" y="1147"/>
                    </a:lnTo>
                    <a:lnTo>
                      <a:pt x="133" y="959"/>
                    </a:lnTo>
                    <a:lnTo>
                      <a:pt x="1" y="903"/>
                    </a:lnTo>
                    <a:lnTo>
                      <a:pt x="133" y="997"/>
                    </a:lnTo>
                    <a:lnTo>
                      <a:pt x="528" y="1185"/>
                    </a:lnTo>
                    <a:lnTo>
                      <a:pt x="923" y="1354"/>
                    </a:lnTo>
                    <a:lnTo>
                      <a:pt x="1336" y="1505"/>
                    </a:lnTo>
                    <a:lnTo>
                      <a:pt x="1731" y="1636"/>
                    </a:lnTo>
                    <a:lnTo>
                      <a:pt x="2164" y="1768"/>
                    </a:lnTo>
                    <a:lnTo>
                      <a:pt x="2578" y="1862"/>
                    </a:lnTo>
                    <a:lnTo>
                      <a:pt x="2992" y="1956"/>
                    </a:lnTo>
                    <a:lnTo>
                      <a:pt x="3424" y="2013"/>
                    </a:lnTo>
                    <a:lnTo>
                      <a:pt x="3857" y="2069"/>
                    </a:lnTo>
                    <a:lnTo>
                      <a:pt x="4289" y="2088"/>
                    </a:lnTo>
                    <a:lnTo>
                      <a:pt x="4722" y="2107"/>
                    </a:lnTo>
                    <a:lnTo>
                      <a:pt x="5155" y="2107"/>
                    </a:lnTo>
                    <a:lnTo>
                      <a:pt x="5568" y="2069"/>
                    </a:lnTo>
                    <a:lnTo>
                      <a:pt x="6001" y="2031"/>
                    </a:lnTo>
                    <a:lnTo>
                      <a:pt x="6434" y="1975"/>
                    </a:lnTo>
                    <a:lnTo>
                      <a:pt x="6866" y="1900"/>
                    </a:lnTo>
                    <a:lnTo>
                      <a:pt x="7299" y="1806"/>
                    </a:lnTo>
                    <a:lnTo>
                      <a:pt x="7995" y="1599"/>
                    </a:lnTo>
                    <a:lnTo>
                      <a:pt x="8691" y="1354"/>
                    </a:lnTo>
                    <a:lnTo>
                      <a:pt x="9349" y="1072"/>
                    </a:lnTo>
                    <a:lnTo>
                      <a:pt x="10026" y="771"/>
                    </a:lnTo>
                    <a:lnTo>
                      <a:pt x="10609" y="508"/>
                    </a:lnTo>
                    <a:lnTo>
                      <a:pt x="11192" y="282"/>
                    </a:lnTo>
                    <a:lnTo>
                      <a:pt x="11455" y="188"/>
                    </a:lnTo>
                    <a:lnTo>
                      <a:pt x="11719" y="132"/>
                    </a:lnTo>
                    <a:lnTo>
                      <a:pt x="11982" y="94"/>
                    </a:lnTo>
                    <a:lnTo>
                      <a:pt x="12452" y="94"/>
                    </a:lnTo>
                    <a:lnTo>
                      <a:pt x="12659" y="113"/>
                    </a:lnTo>
                    <a:lnTo>
                      <a:pt x="12847" y="132"/>
                    </a:lnTo>
                    <a:lnTo>
                      <a:pt x="13035" y="169"/>
                    </a:lnTo>
                    <a:lnTo>
                      <a:pt x="13224" y="245"/>
                    </a:lnTo>
                    <a:lnTo>
                      <a:pt x="13412" y="301"/>
                    </a:lnTo>
                    <a:lnTo>
                      <a:pt x="13600" y="395"/>
                    </a:lnTo>
                    <a:lnTo>
                      <a:pt x="13769" y="489"/>
                    </a:lnTo>
                    <a:lnTo>
                      <a:pt x="13995" y="677"/>
                    </a:lnTo>
                    <a:lnTo>
                      <a:pt x="14183" y="884"/>
                    </a:lnTo>
                    <a:lnTo>
                      <a:pt x="14108" y="771"/>
                    </a:lnTo>
                    <a:lnTo>
                      <a:pt x="13957" y="602"/>
                    </a:lnTo>
                    <a:lnTo>
                      <a:pt x="13788" y="451"/>
                    </a:lnTo>
                    <a:lnTo>
                      <a:pt x="13619" y="357"/>
                    </a:lnTo>
                    <a:lnTo>
                      <a:pt x="13430" y="263"/>
                    </a:lnTo>
                    <a:lnTo>
                      <a:pt x="13242" y="188"/>
                    </a:lnTo>
                    <a:lnTo>
                      <a:pt x="13054" y="113"/>
                    </a:lnTo>
                    <a:lnTo>
                      <a:pt x="12866" y="75"/>
                    </a:lnTo>
                    <a:lnTo>
                      <a:pt x="12659" y="38"/>
                    </a:lnTo>
                    <a:lnTo>
                      <a:pt x="12452" y="19"/>
                    </a:lnTo>
                    <a:lnTo>
                      <a:pt x="122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7251459" y="1251773"/>
                <a:ext cx="827997" cy="832871"/>
              </a:xfrm>
              <a:custGeom>
                <a:avLst/>
                <a:gdLst/>
                <a:ahLst/>
                <a:cxnLst/>
                <a:rect l="l" t="t" r="r" b="b"/>
                <a:pathLst>
                  <a:path w="22252" h="22383" extrusionOk="0">
                    <a:moveTo>
                      <a:pt x="19073" y="0"/>
                    </a:moveTo>
                    <a:lnTo>
                      <a:pt x="18941" y="113"/>
                    </a:lnTo>
                    <a:lnTo>
                      <a:pt x="13882" y="3292"/>
                    </a:lnTo>
                    <a:lnTo>
                      <a:pt x="8483" y="3480"/>
                    </a:lnTo>
                    <a:lnTo>
                      <a:pt x="8314" y="3480"/>
                    </a:lnTo>
                    <a:lnTo>
                      <a:pt x="7863" y="3536"/>
                    </a:lnTo>
                    <a:lnTo>
                      <a:pt x="7562" y="3574"/>
                    </a:lnTo>
                    <a:lnTo>
                      <a:pt x="7204" y="3631"/>
                    </a:lnTo>
                    <a:lnTo>
                      <a:pt x="6809" y="3725"/>
                    </a:lnTo>
                    <a:lnTo>
                      <a:pt x="6396" y="3856"/>
                    </a:lnTo>
                    <a:lnTo>
                      <a:pt x="5982" y="4007"/>
                    </a:lnTo>
                    <a:lnTo>
                      <a:pt x="5530" y="4214"/>
                    </a:lnTo>
                    <a:lnTo>
                      <a:pt x="5098" y="4458"/>
                    </a:lnTo>
                    <a:lnTo>
                      <a:pt x="4891" y="4590"/>
                    </a:lnTo>
                    <a:lnTo>
                      <a:pt x="4684" y="4740"/>
                    </a:lnTo>
                    <a:lnTo>
                      <a:pt x="4477" y="4910"/>
                    </a:lnTo>
                    <a:lnTo>
                      <a:pt x="4270" y="5079"/>
                    </a:lnTo>
                    <a:lnTo>
                      <a:pt x="4082" y="5267"/>
                    </a:lnTo>
                    <a:lnTo>
                      <a:pt x="3894" y="5474"/>
                    </a:lnTo>
                    <a:lnTo>
                      <a:pt x="3725" y="5699"/>
                    </a:lnTo>
                    <a:lnTo>
                      <a:pt x="3556" y="5944"/>
                    </a:lnTo>
                    <a:lnTo>
                      <a:pt x="3405" y="6189"/>
                    </a:lnTo>
                    <a:lnTo>
                      <a:pt x="3273" y="6471"/>
                    </a:lnTo>
                    <a:lnTo>
                      <a:pt x="1" y="13016"/>
                    </a:lnTo>
                    <a:lnTo>
                      <a:pt x="4797" y="14765"/>
                    </a:lnTo>
                    <a:lnTo>
                      <a:pt x="5587" y="12546"/>
                    </a:lnTo>
                    <a:lnTo>
                      <a:pt x="6565" y="17587"/>
                    </a:lnTo>
                    <a:lnTo>
                      <a:pt x="5135" y="21743"/>
                    </a:lnTo>
                    <a:lnTo>
                      <a:pt x="17192" y="22383"/>
                    </a:lnTo>
                    <a:lnTo>
                      <a:pt x="16176" y="16364"/>
                    </a:lnTo>
                    <a:lnTo>
                      <a:pt x="17079" y="9142"/>
                    </a:lnTo>
                    <a:lnTo>
                      <a:pt x="22252" y="4176"/>
                    </a:lnTo>
                    <a:lnTo>
                      <a:pt x="190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7251459" y="1251773"/>
                <a:ext cx="827997" cy="832871"/>
              </a:xfrm>
              <a:custGeom>
                <a:avLst/>
                <a:gdLst/>
                <a:ahLst/>
                <a:cxnLst/>
                <a:rect l="l" t="t" r="r" b="b"/>
                <a:pathLst>
                  <a:path w="22252" h="22383" fill="none" extrusionOk="0">
                    <a:moveTo>
                      <a:pt x="22252" y="4176"/>
                    </a:moveTo>
                    <a:lnTo>
                      <a:pt x="19073" y="0"/>
                    </a:lnTo>
                    <a:lnTo>
                      <a:pt x="18941" y="113"/>
                    </a:lnTo>
                    <a:lnTo>
                      <a:pt x="13882" y="3292"/>
                    </a:lnTo>
                    <a:lnTo>
                      <a:pt x="8483" y="3480"/>
                    </a:lnTo>
                    <a:lnTo>
                      <a:pt x="8483" y="3480"/>
                    </a:lnTo>
                    <a:lnTo>
                      <a:pt x="8314" y="3480"/>
                    </a:lnTo>
                    <a:lnTo>
                      <a:pt x="7863" y="3536"/>
                    </a:lnTo>
                    <a:lnTo>
                      <a:pt x="7562" y="3574"/>
                    </a:lnTo>
                    <a:lnTo>
                      <a:pt x="7204" y="3631"/>
                    </a:lnTo>
                    <a:lnTo>
                      <a:pt x="6809" y="3725"/>
                    </a:lnTo>
                    <a:lnTo>
                      <a:pt x="6396" y="3856"/>
                    </a:lnTo>
                    <a:lnTo>
                      <a:pt x="5982" y="4007"/>
                    </a:lnTo>
                    <a:lnTo>
                      <a:pt x="5530" y="4214"/>
                    </a:lnTo>
                    <a:lnTo>
                      <a:pt x="5098" y="4458"/>
                    </a:lnTo>
                    <a:lnTo>
                      <a:pt x="4891" y="4590"/>
                    </a:lnTo>
                    <a:lnTo>
                      <a:pt x="4684" y="4740"/>
                    </a:lnTo>
                    <a:lnTo>
                      <a:pt x="4477" y="4910"/>
                    </a:lnTo>
                    <a:lnTo>
                      <a:pt x="4270" y="5079"/>
                    </a:lnTo>
                    <a:lnTo>
                      <a:pt x="4082" y="5267"/>
                    </a:lnTo>
                    <a:lnTo>
                      <a:pt x="3894" y="5474"/>
                    </a:lnTo>
                    <a:lnTo>
                      <a:pt x="3725" y="5699"/>
                    </a:lnTo>
                    <a:lnTo>
                      <a:pt x="3556" y="5944"/>
                    </a:lnTo>
                    <a:lnTo>
                      <a:pt x="3405" y="6189"/>
                    </a:lnTo>
                    <a:lnTo>
                      <a:pt x="3273" y="6471"/>
                    </a:lnTo>
                    <a:lnTo>
                      <a:pt x="3273" y="6471"/>
                    </a:lnTo>
                    <a:lnTo>
                      <a:pt x="1" y="13016"/>
                    </a:lnTo>
                    <a:lnTo>
                      <a:pt x="4797" y="14765"/>
                    </a:lnTo>
                    <a:lnTo>
                      <a:pt x="5587" y="12546"/>
                    </a:lnTo>
                    <a:lnTo>
                      <a:pt x="6565" y="17587"/>
                    </a:lnTo>
                    <a:lnTo>
                      <a:pt x="5135" y="21743"/>
                    </a:lnTo>
                    <a:lnTo>
                      <a:pt x="17192" y="22383"/>
                    </a:lnTo>
                    <a:lnTo>
                      <a:pt x="16176" y="16364"/>
                    </a:lnTo>
                    <a:lnTo>
                      <a:pt x="17079" y="9142"/>
                    </a:lnTo>
                    <a:lnTo>
                      <a:pt x="22252" y="417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7520223" y="1768982"/>
                <a:ext cx="247781" cy="154012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4139" extrusionOk="0">
                    <a:moveTo>
                      <a:pt x="6640" y="0"/>
                    </a:moveTo>
                    <a:lnTo>
                      <a:pt x="6602" y="320"/>
                    </a:lnTo>
                    <a:lnTo>
                      <a:pt x="6527" y="621"/>
                    </a:lnTo>
                    <a:lnTo>
                      <a:pt x="6433" y="941"/>
                    </a:lnTo>
                    <a:lnTo>
                      <a:pt x="6320" y="1242"/>
                    </a:lnTo>
                    <a:lnTo>
                      <a:pt x="6151" y="1580"/>
                    </a:lnTo>
                    <a:lnTo>
                      <a:pt x="5944" y="1900"/>
                    </a:lnTo>
                    <a:lnTo>
                      <a:pt x="5718" y="2201"/>
                    </a:lnTo>
                    <a:lnTo>
                      <a:pt x="5474" y="2483"/>
                    </a:lnTo>
                    <a:lnTo>
                      <a:pt x="5191" y="2746"/>
                    </a:lnTo>
                    <a:lnTo>
                      <a:pt x="4891" y="2991"/>
                    </a:lnTo>
                    <a:lnTo>
                      <a:pt x="4590" y="3198"/>
                    </a:lnTo>
                    <a:lnTo>
                      <a:pt x="4251" y="3386"/>
                    </a:lnTo>
                    <a:lnTo>
                      <a:pt x="3894" y="3555"/>
                    </a:lnTo>
                    <a:lnTo>
                      <a:pt x="3536" y="3687"/>
                    </a:lnTo>
                    <a:lnTo>
                      <a:pt x="3160" y="3800"/>
                    </a:lnTo>
                    <a:lnTo>
                      <a:pt x="2803" y="3894"/>
                    </a:lnTo>
                    <a:lnTo>
                      <a:pt x="2427" y="3950"/>
                    </a:lnTo>
                    <a:lnTo>
                      <a:pt x="2032" y="4006"/>
                    </a:lnTo>
                    <a:lnTo>
                      <a:pt x="1655" y="4025"/>
                    </a:lnTo>
                    <a:lnTo>
                      <a:pt x="1279" y="4025"/>
                    </a:lnTo>
                    <a:lnTo>
                      <a:pt x="734" y="4006"/>
                    </a:lnTo>
                    <a:lnTo>
                      <a:pt x="339" y="3988"/>
                    </a:lnTo>
                    <a:lnTo>
                      <a:pt x="75" y="3950"/>
                    </a:lnTo>
                    <a:lnTo>
                      <a:pt x="0" y="3950"/>
                    </a:lnTo>
                    <a:lnTo>
                      <a:pt x="151" y="4006"/>
                    </a:lnTo>
                    <a:lnTo>
                      <a:pt x="339" y="4044"/>
                    </a:lnTo>
                    <a:lnTo>
                      <a:pt x="790" y="4101"/>
                    </a:lnTo>
                    <a:lnTo>
                      <a:pt x="1279" y="4138"/>
                    </a:lnTo>
                    <a:lnTo>
                      <a:pt x="1655" y="4138"/>
                    </a:lnTo>
                    <a:lnTo>
                      <a:pt x="2050" y="4119"/>
                    </a:lnTo>
                    <a:lnTo>
                      <a:pt x="2445" y="4082"/>
                    </a:lnTo>
                    <a:lnTo>
                      <a:pt x="2822" y="4025"/>
                    </a:lnTo>
                    <a:lnTo>
                      <a:pt x="3217" y="3931"/>
                    </a:lnTo>
                    <a:lnTo>
                      <a:pt x="3593" y="3818"/>
                    </a:lnTo>
                    <a:lnTo>
                      <a:pt x="3950" y="3687"/>
                    </a:lnTo>
                    <a:lnTo>
                      <a:pt x="4307" y="3517"/>
                    </a:lnTo>
                    <a:lnTo>
                      <a:pt x="4665" y="3329"/>
                    </a:lnTo>
                    <a:lnTo>
                      <a:pt x="4985" y="3104"/>
                    </a:lnTo>
                    <a:lnTo>
                      <a:pt x="5286" y="2859"/>
                    </a:lnTo>
                    <a:lnTo>
                      <a:pt x="5568" y="2577"/>
                    </a:lnTo>
                    <a:lnTo>
                      <a:pt x="5831" y="2295"/>
                    </a:lnTo>
                    <a:lnTo>
                      <a:pt x="6057" y="1975"/>
                    </a:lnTo>
                    <a:lnTo>
                      <a:pt x="6245" y="1618"/>
                    </a:lnTo>
                    <a:lnTo>
                      <a:pt x="6414" y="1260"/>
                    </a:lnTo>
                    <a:lnTo>
                      <a:pt x="6508" y="1053"/>
                    </a:lnTo>
                    <a:lnTo>
                      <a:pt x="6565" y="809"/>
                    </a:lnTo>
                    <a:lnTo>
                      <a:pt x="6621" y="583"/>
                    </a:lnTo>
                    <a:lnTo>
                      <a:pt x="6640" y="339"/>
                    </a:lnTo>
                    <a:lnTo>
                      <a:pt x="6659" y="169"/>
                    </a:lnTo>
                    <a:lnTo>
                      <a:pt x="66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7406845" y="1479234"/>
                <a:ext cx="91016" cy="436064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1719" extrusionOk="0">
                    <a:moveTo>
                      <a:pt x="0" y="0"/>
                    </a:moveTo>
                    <a:lnTo>
                      <a:pt x="19" y="132"/>
                    </a:lnTo>
                    <a:lnTo>
                      <a:pt x="75" y="471"/>
                    </a:lnTo>
                    <a:lnTo>
                      <a:pt x="320" y="1731"/>
                    </a:lnTo>
                    <a:lnTo>
                      <a:pt x="677" y="3593"/>
                    </a:lnTo>
                    <a:lnTo>
                      <a:pt x="1148" y="5869"/>
                    </a:lnTo>
                    <a:lnTo>
                      <a:pt x="1637" y="8145"/>
                    </a:lnTo>
                    <a:lnTo>
                      <a:pt x="2032" y="10007"/>
                    </a:lnTo>
                    <a:lnTo>
                      <a:pt x="2314" y="11248"/>
                    </a:lnTo>
                    <a:lnTo>
                      <a:pt x="2408" y="11587"/>
                    </a:lnTo>
                    <a:lnTo>
                      <a:pt x="2445" y="11718"/>
                    </a:lnTo>
                    <a:lnTo>
                      <a:pt x="2427" y="11587"/>
                    </a:lnTo>
                    <a:lnTo>
                      <a:pt x="2370" y="11248"/>
                    </a:lnTo>
                    <a:lnTo>
                      <a:pt x="2144" y="9988"/>
                    </a:lnTo>
                    <a:lnTo>
                      <a:pt x="1768" y="8126"/>
                    </a:lnTo>
                    <a:lnTo>
                      <a:pt x="1298" y="5850"/>
                    </a:lnTo>
                    <a:lnTo>
                      <a:pt x="809" y="3574"/>
                    </a:lnTo>
                    <a:lnTo>
                      <a:pt x="414" y="1712"/>
                    </a:lnTo>
                    <a:lnTo>
                      <a:pt x="132" y="471"/>
                    </a:lnTo>
                    <a:lnTo>
                      <a:pt x="57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7552409" y="1799754"/>
                <a:ext cx="187613" cy="124616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3349" extrusionOk="0">
                    <a:moveTo>
                      <a:pt x="4740" y="1"/>
                    </a:moveTo>
                    <a:lnTo>
                      <a:pt x="4646" y="20"/>
                    </a:lnTo>
                    <a:lnTo>
                      <a:pt x="4571" y="76"/>
                    </a:lnTo>
                    <a:lnTo>
                      <a:pt x="4515" y="151"/>
                    </a:lnTo>
                    <a:lnTo>
                      <a:pt x="4439" y="226"/>
                    </a:lnTo>
                    <a:lnTo>
                      <a:pt x="4214" y="509"/>
                    </a:lnTo>
                    <a:lnTo>
                      <a:pt x="3969" y="772"/>
                    </a:lnTo>
                    <a:lnTo>
                      <a:pt x="3706" y="998"/>
                    </a:lnTo>
                    <a:lnTo>
                      <a:pt x="3424" y="1223"/>
                    </a:lnTo>
                    <a:lnTo>
                      <a:pt x="3123" y="1393"/>
                    </a:lnTo>
                    <a:lnTo>
                      <a:pt x="2803" y="1562"/>
                    </a:lnTo>
                    <a:lnTo>
                      <a:pt x="2464" y="1675"/>
                    </a:lnTo>
                    <a:lnTo>
                      <a:pt x="2126" y="1788"/>
                    </a:lnTo>
                    <a:lnTo>
                      <a:pt x="1768" y="1844"/>
                    </a:lnTo>
                    <a:lnTo>
                      <a:pt x="1392" y="1919"/>
                    </a:lnTo>
                    <a:lnTo>
                      <a:pt x="1035" y="1995"/>
                    </a:lnTo>
                    <a:lnTo>
                      <a:pt x="866" y="2051"/>
                    </a:lnTo>
                    <a:lnTo>
                      <a:pt x="696" y="2126"/>
                    </a:lnTo>
                    <a:lnTo>
                      <a:pt x="546" y="2220"/>
                    </a:lnTo>
                    <a:lnTo>
                      <a:pt x="414" y="2314"/>
                    </a:lnTo>
                    <a:lnTo>
                      <a:pt x="283" y="2446"/>
                    </a:lnTo>
                    <a:lnTo>
                      <a:pt x="170" y="2578"/>
                    </a:lnTo>
                    <a:lnTo>
                      <a:pt x="94" y="2709"/>
                    </a:lnTo>
                    <a:lnTo>
                      <a:pt x="19" y="2879"/>
                    </a:lnTo>
                    <a:lnTo>
                      <a:pt x="0" y="3029"/>
                    </a:lnTo>
                    <a:lnTo>
                      <a:pt x="0" y="3198"/>
                    </a:lnTo>
                    <a:lnTo>
                      <a:pt x="941" y="3198"/>
                    </a:lnTo>
                    <a:lnTo>
                      <a:pt x="1298" y="3161"/>
                    </a:lnTo>
                    <a:lnTo>
                      <a:pt x="1656" y="3123"/>
                    </a:lnTo>
                    <a:lnTo>
                      <a:pt x="2013" y="3048"/>
                    </a:lnTo>
                    <a:lnTo>
                      <a:pt x="2370" y="2954"/>
                    </a:lnTo>
                    <a:lnTo>
                      <a:pt x="2709" y="2841"/>
                    </a:lnTo>
                    <a:lnTo>
                      <a:pt x="3047" y="2709"/>
                    </a:lnTo>
                    <a:lnTo>
                      <a:pt x="3386" y="2559"/>
                    </a:lnTo>
                    <a:lnTo>
                      <a:pt x="3612" y="2446"/>
                    </a:lnTo>
                    <a:lnTo>
                      <a:pt x="3856" y="2295"/>
                    </a:lnTo>
                    <a:lnTo>
                      <a:pt x="4063" y="2145"/>
                    </a:lnTo>
                    <a:lnTo>
                      <a:pt x="4289" y="1976"/>
                    </a:lnTo>
                    <a:lnTo>
                      <a:pt x="4421" y="1844"/>
                    </a:lnTo>
                    <a:lnTo>
                      <a:pt x="4533" y="1712"/>
                    </a:lnTo>
                    <a:lnTo>
                      <a:pt x="4646" y="1562"/>
                    </a:lnTo>
                    <a:lnTo>
                      <a:pt x="4740" y="1411"/>
                    </a:lnTo>
                    <a:lnTo>
                      <a:pt x="4834" y="1242"/>
                    </a:lnTo>
                    <a:lnTo>
                      <a:pt x="4910" y="1073"/>
                    </a:lnTo>
                    <a:lnTo>
                      <a:pt x="4985" y="885"/>
                    </a:lnTo>
                    <a:lnTo>
                      <a:pt x="5022" y="678"/>
                    </a:lnTo>
                    <a:lnTo>
                      <a:pt x="5041" y="565"/>
                    </a:lnTo>
                    <a:lnTo>
                      <a:pt x="5041" y="452"/>
                    </a:lnTo>
                    <a:lnTo>
                      <a:pt x="5022" y="339"/>
                    </a:lnTo>
                    <a:lnTo>
                      <a:pt x="5004" y="226"/>
                    </a:lnTo>
                    <a:lnTo>
                      <a:pt x="4966" y="151"/>
                    </a:lnTo>
                    <a:lnTo>
                      <a:pt x="4910" y="76"/>
                    </a:lnTo>
                    <a:lnTo>
                      <a:pt x="4834" y="20"/>
                    </a:lnTo>
                    <a:lnTo>
                      <a:pt x="4740" y="1"/>
                    </a:lnTo>
                    <a:close/>
                    <a:moveTo>
                      <a:pt x="2220" y="3142"/>
                    </a:moveTo>
                    <a:lnTo>
                      <a:pt x="1863" y="3217"/>
                    </a:lnTo>
                    <a:lnTo>
                      <a:pt x="1486" y="3274"/>
                    </a:lnTo>
                    <a:lnTo>
                      <a:pt x="1110" y="3311"/>
                    </a:lnTo>
                    <a:lnTo>
                      <a:pt x="414" y="3311"/>
                    </a:lnTo>
                    <a:lnTo>
                      <a:pt x="19" y="3292"/>
                    </a:lnTo>
                    <a:lnTo>
                      <a:pt x="19" y="3311"/>
                    </a:lnTo>
                    <a:lnTo>
                      <a:pt x="452" y="3330"/>
                    </a:lnTo>
                    <a:lnTo>
                      <a:pt x="847" y="3349"/>
                    </a:lnTo>
                    <a:lnTo>
                      <a:pt x="1204" y="3330"/>
                    </a:lnTo>
                    <a:lnTo>
                      <a:pt x="1562" y="3292"/>
                    </a:lnTo>
                    <a:lnTo>
                      <a:pt x="1900" y="3236"/>
                    </a:lnTo>
                    <a:lnTo>
                      <a:pt x="2220" y="3142"/>
                    </a:lnTo>
                    <a:close/>
                  </a:path>
                </a:pathLst>
              </a:custGeom>
              <a:solidFill>
                <a:srgbClr val="0A0A0A">
                  <a:alpha val="17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>
                <a:off x="7553116" y="1916629"/>
                <a:ext cx="81899" cy="774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08" fill="none" extrusionOk="0">
                    <a:moveTo>
                      <a:pt x="2201" y="1"/>
                    </a:moveTo>
                    <a:lnTo>
                      <a:pt x="2201" y="1"/>
                    </a:lnTo>
                    <a:lnTo>
                      <a:pt x="1844" y="76"/>
                    </a:lnTo>
                    <a:lnTo>
                      <a:pt x="1467" y="133"/>
                    </a:lnTo>
                    <a:lnTo>
                      <a:pt x="1091" y="170"/>
                    </a:lnTo>
                    <a:lnTo>
                      <a:pt x="715" y="170"/>
                    </a:lnTo>
                    <a:lnTo>
                      <a:pt x="715" y="170"/>
                    </a:lnTo>
                    <a:lnTo>
                      <a:pt x="395" y="170"/>
                    </a:lnTo>
                    <a:lnTo>
                      <a:pt x="395" y="170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433" y="189"/>
                    </a:lnTo>
                    <a:lnTo>
                      <a:pt x="828" y="208"/>
                    </a:lnTo>
                    <a:lnTo>
                      <a:pt x="828" y="208"/>
                    </a:lnTo>
                    <a:lnTo>
                      <a:pt x="1185" y="189"/>
                    </a:lnTo>
                    <a:lnTo>
                      <a:pt x="1543" y="151"/>
                    </a:lnTo>
                    <a:lnTo>
                      <a:pt x="1881" y="95"/>
                    </a:lnTo>
                    <a:lnTo>
                      <a:pt x="22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7552409" y="1799754"/>
                <a:ext cx="187613" cy="119035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3199" fill="none" extrusionOk="0">
                    <a:moveTo>
                      <a:pt x="4740" y="1"/>
                    </a:moveTo>
                    <a:lnTo>
                      <a:pt x="4740" y="1"/>
                    </a:lnTo>
                    <a:lnTo>
                      <a:pt x="4646" y="20"/>
                    </a:lnTo>
                    <a:lnTo>
                      <a:pt x="4571" y="76"/>
                    </a:lnTo>
                    <a:lnTo>
                      <a:pt x="4515" y="151"/>
                    </a:lnTo>
                    <a:lnTo>
                      <a:pt x="4439" y="226"/>
                    </a:lnTo>
                    <a:lnTo>
                      <a:pt x="4439" y="226"/>
                    </a:lnTo>
                    <a:lnTo>
                      <a:pt x="4214" y="509"/>
                    </a:lnTo>
                    <a:lnTo>
                      <a:pt x="3969" y="772"/>
                    </a:lnTo>
                    <a:lnTo>
                      <a:pt x="3706" y="998"/>
                    </a:lnTo>
                    <a:lnTo>
                      <a:pt x="3424" y="1223"/>
                    </a:lnTo>
                    <a:lnTo>
                      <a:pt x="3123" y="1393"/>
                    </a:lnTo>
                    <a:lnTo>
                      <a:pt x="2803" y="1562"/>
                    </a:lnTo>
                    <a:lnTo>
                      <a:pt x="2464" y="1675"/>
                    </a:lnTo>
                    <a:lnTo>
                      <a:pt x="2126" y="1788"/>
                    </a:lnTo>
                    <a:lnTo>
                      <a:pt x="2126" y="1788"/>
                    </a:lnTo>
                    <a:lnTo>
                      <a:pt x="1768" y="1844"/>
                    </a:lnTo>
                    <a:lnTo>
                      <a:pt x="1392" y="1919"/>
                    </a:lnTo>
                    <a:lnTo>
                      <a:pt x="1035" y="1995"/>
                    </a:lnTo>
                    <a:lnTo>
                      <a:pt x="866" y="2051"/>
                    </a:lnTo>
                    <a:lnTo>
                      <a:pt x="696" y="2126"/>
                    </a:lnTo>
                    <a:lnTo>
                      <a:pt x="696" y="2126"/>
                    </a:lnTo>
                    <a:lnTo>
                      <a:pt x="546" y="2220"/>
                    </a:lnTo>
                    <a:lnTo>
                      <a:pt x="414" y="2314"/>
                    </a:lnTo>
                    <a:lnTo>
                      <a:pt x="283" y="2446"/>
                    </a:lnTo>
                    <a:lnTo>
                      <a:pt x="170" y="2578"/>
                    </a:lnTo>
                    <a:lnTo>
                      <a:pt x="94" y="2709"/>
                    </a:lnTo>
                    <a:lnTo>
                      <a:pt x="19" y="2879"/>
                    </a:lnTo>
                    <a:lnTo>
                      <a:pt x="0" y="3029"/>
                    </a:lnTo>
                    <a:lnTo>
                      <a:pt x="0" y="3198"/>
                    </a:lnTo>
                    <a:lnTo>
                      <a:pt x="0" y="3198"/>
                    </a:lnTo>
                    <a:lnTo>
                      <a:pt x="414" y="3198"/>
                    </a:lnTo>
                    <a:lnTo>
                      <a:pt x="414" y="3198"/>
                    </a:lnTo>
                    <a:lnTo>
                      <a:pt x="565" y="3198"/>
                    </a:lnTo>
                    <a:lnTo>
                      <a:pt x="565" y="3198"/>
                    </a:lnTo>
                    <a:lnTo>
                      <a:pt x="941" y="3198"/>
                    </a:lnTo>
                    <a:lnTo>
                      <a:pt x="1298" y="3161"/>
                    </a:lnTo>
                    <a:lnTo>
                      <a:pt x="1656" y="3123"/>
                    </a:lnTo>
                    <a:lnTo>
                      <a:pt x="2013" y="3048"/>
                    </a:lnTo>
                    <a:lnTo>
                      <a:pt x="2370" y="2954"/>
                    </a:lnTo>
                    <a:lnTo>
                      <a:pt x="2709" y="2841"/>
                    </a:lnTo>
                    <a:lnTo>
                      <a:pt x="3047" y="2709"/>
                    </a:lnTo>
                    <a:lnTo>
                      <a:pt x="3386" y="2559"/>
                    </a:lnTo>
                    <a:lnTo>
                      <a:pt x="3386" y="2559"/>
                    </a:lnTo>
                    <a:lnTo>
                      <a:pt x="3612" y="2446"/>
                    </a:lnTo>
                    <a:lnTo>
                      <a:pt x="3856" y="2295"/>
                    </a:lnTo>
                    <a:lnTo>
                      <a:pt x="4063" y="2145"/>
                    </a:lnTo>
                    <a:lnTo>
                      <a:pt x="4289" y="1976"/>
                    </a:lnTo>
                    <a:lnTo>
                      <a:pt x="4289" y="1976"/>
                    </a:lnTo>
                    <a:lnTo>
                      <a:pt x="4421" y="1844"/>
                    </a:lnTo>
                    <a:lnTo>
                      <a:pt x="4533" y="1712"/>
                    </a:lnTo>
                    <a:lnTo>
                      <a:pt x="4646" y="1562"/>
                    </a:lnTo>
                    <a:lnTo>
                      <a:pt x="4740" y="1411"/>
                    </a:lnTo>
                    <a:lnTo>
                      <a:pt x="4834" y="1242"/>
                    </a:lnTo>
                    <a:lnTo>
                      <a:pt x="4910" y="1073"/>
                    </a:lnTo>
                    <a:lnTo>
                      <a:pt x="4985" y="885"/>
                    </a:lnTo>
                    <a:lnTo>
                      <a:pt x="5022" y="678"/>
                    </a:lnTo>
                    <a:lnTo>
                      <a:pt x="5022" y="678"/>
                    </a:lnTo>
                    <a:lnTo>
                      <a:pt x="5041" y="565"/>
                    </a:lnTo>
                    <a:lnTo>
                      <a:pt x="5041" y="452"/>
                    </a:lnTo>
                    <a:lnTo>
                      <a:pt x="5022" y="339"/>
                    </a:lnTo>
                    <a:lnTo>
                      <a:pt x="5004" y="226"/>
                    </a:lnTo>
                    <a:lnTo>
                      <a:pt x="5004" y="226"/>
                    </a:lnTo>
                    <a:lnTo>
                      <a:pt x="4966" y="151"/>
                    </a:lnTo>
                    <a:lnTo>
                      <a:pt x="4910" y="76"/>
                    </a:lnTo>
                    <a:lnTo>
                      <a:pt x="4834" y="20"/>
                    </a:lnTo>
                    <a:lnTo>
                      <a:pt x="474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7552409" y="1877447"/>
                <a:ext cx="154012" cy="45545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1224" extrusionOk="0">
                    <a:moveTo>
                      <a:pt x="4138" y="1"/>
                    </a:moveTo>
                    <a:lnTo>
                      <a:pt x="4063" y="57"/>
                    </a:lnTo>
                    <a:lnTo>
                      <a:pt x="3910" y="168"/>
                    </a:lnTo>
                    <a:lnTo>
                      <a:pt x="3969" y="132"/>
                    </a:lnTo>
                    <a:lnTo>
                      <a:pt x="4138" y="1"/>
                    </a:lnTo>
                    <a:close/>
                    <a:moveTo>
                      <a:pt x="3910" y="168"/>
                    </a:moveTo>
                    <a:lnTo>
                      <a:pt x="3631" y="339"/>
                    </a:lnTo>
                    <a:lnTo>
                      <a:pt x="3511" y="408"/>
                    </a:lnTo>
                    <a:lnTo>
                      <a:pt x="3612" y="358"/>
                    </a:lnTo>
                    <a:lnTo>
                      <a:pt x="3856" y="207"/>
                    </a:lnTo>
                    <a:lnTo>
                      <a:pt x="3910" y="168"/>
                    </a:lnTo>
                    <a:close/>
                    <a:moveTo>
                      <a:pt x="3511" y="408"/>
                    </a:moveTo>
                    <a:lnTo>
                      <a:pt x="3386" y="471"/>
                    </a:lnTo>
                    <a:lnTo>
                      <a:pt x="3047" y="621"/>
                    </a:lnTo>
                    <a:lnTo>
                      <a:pt x="2709" y="753"/>
                    </a:lnTo>
                    <a:lnTo>
                      <a:pt x="2370" y="866"/>
                    </a:lnTo>
                    <a:lnTo>
                      <a:pt x="2013" y="960"/>
                    </a:lnTo>
                    <a:lnTo>
                      <a:pt x="1656" y="1035"/>
                    </a:lnTo>
                    <a:lnTo>
                      <a:pt x="1298" y="1073"/>
                    </a:lnTo>
                    <a:lnTo>
                      <a:pt x="941" y="1110"/>
                    </a:lnTo>
                    <a:lnTo>
                      <a:pt x="0" y="1110"/>
                    </a:lnTo>
                    <a:lnTo>
                      <a:pt x="19" y="1204"/>
                    </a:lnTo>
                    <a:lnTo>
                      <a:pt x="414" y="1223"/>
                    </a:lnTo>
                    <a:lnTo>
                      <a:pt x="1110" y="1223"/>
                    </a:lnTo>
                    <a:lnTo>
                      <a:pt x="1486" y="1186"/>
                    </a:lnTo>
                    <a:lnTo>
                      <a:pt x="1863" y="1129"/>
                    </a:lnTo>
                    <a:lnTo>
                      <a:pt x="2220" y="1054"/>
                    </a:lnTo>
                    <a:lnTo>
                      <a:pt x="2558" y="922"/>
                    </a:lnTo>
                    <a:lnTo>
                      <a:pt x="2916" y="753"/>
                    </a:lnTo>
                    <a:lnTo>
                      <a:pt x="3273" y="546"/>
                    </a:lnTo>
                    <a:lnTo>
                      <a:pt x="3511" y="408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7552409" y="1873243"/>
                <a:ext cx="159594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4289" h="1337" fill="none" extrusionOk="0">
                    <a:moveTo>
                      <a:pt x="4289" y="1"/>
                    </a:moveTo>
                    <a:lnTo>
                      <a:pt x="4289" y="1"/>
                    </a:lnTo>
                    <a:lnTo>
                      <a:pt x="4063" y="170"/>
                    </a:lnTo>
                    <a:lnTo>
                      <a:pt x="3856" y="320"/>
                    </a:lnTo>
                    <a:lnTo>
                      <a:pt x="3612" y="471"/>
                    </a:lnTo>
                    <a:lnTo>
                      <a:pt x="3386" y="584"/>
                    </a:lnTo>
                    <a:lnTo>
                      <a:pt x="3386" y="584"/>
                    </a:lnTo>
                    <a:lnTo>
                      <a:pt x="3047" y="734"/>
                    </a:lnTo>
                    <a:lnTo>
                      <a:pt x="2709" y="866"/>
                    </a:lnTo>
                    <a:lnTo>
                      <a:pt x="2370" y="979"/>
                    </a:lnTo>
                    <a:lnTo>
                      <a:pt x="2013" y="1073"/>
                    </a:lnTo>
                    <a:lnTo>
                      <a:pt x="1656" y="1148"/>
                    </a:lnTo>
                    <a:lnTo>
                      <a:pt x="1298" y="1186"/>
                    </a:lnTo>
                    <a:lnTo>
                      <a:pt x="941" y="1223"/>
                    </a:lnTo>
                    <a:lnTo>
                      <a:pt x="565" y="1223"/>
                    </a:lnTo>
                    <a:lnTo>
                      <a:pt x="565" y="1223"/>
                    </a:lnTo>
                    <a:lnTo>
                      <a:pt x="414" y="1223"/>
                    </a:lnTo>
                    <a:lnTo>
                      <a:pt x="414" y="1223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19" y="1317"/>
                    </a:lnTo>
                    <a:lnTo>
                      <a:pt x="19" y="1317"/>
                    </a:lnTo>
                    <a:lnTo>
                      <a:pt x="414" y="1336"/>
                    </a:lnTo>
                    <a:lnTo>
                      <a:pt x="414" y="1336"/>
                    </a:lnTo>
                    <a:lnTo>
                      <a:pt x="734" y="1336"/>
                    </a:lnTo>
                    <a:lnTo>
                      <a:pt x="734" y="1336"/>
                    </a:lnTo>
                    <a:lnTo>
                      <a:pt x="1110" y="1336"/>
                    </a:lnTo>
                    <a:lnTo>
                      <a:pt x="1486" y="1299"/>
                    </a:lnTo>
                    <a:lnTo>
                      <a:pt x="1863" y="1242"/>
                    </a:lnTo>
                    <a:lnTo>
                      <a:pt x="2220" y="1167"/>
                    </a:lnTo>
                    <a:lnTo>
                      <a:pt x="2220" y="1167"/>
                    </a:lnTo>
                    <a:lnTo>
                      <a:pt x="2558" y="1035"/>
                    </a:lnTo>
                    <a:lnTo>
                      <a:pt x="2916" y="866"/>
                    </a:lnTo>
                    <a:lnTo>
                      <a:pt x="2916" y="866"/>
                    </a:lnTo>
                    <a:lnTo>
                      <a:pt x="3273" y="659"/>
                    </a:lnTo>
                    <a:lnTo>
                      <a:pt x="3631" y="452"/>
                    </a:lnTo>
                    <a:lnTo>
                      <a:pt x="3969" y="245"/>
                    </a:lnTo>
                    <a:lnTo>
                      <a:pt x="4138" y="114"/>
                    </a:lnTo>
                    <a:lnTo>
                      <a:pt x="42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29"/>
            <p:cNvGrpSpPr/>
            <p:nvPr/>
          </p:nvGrpSpPr>
          <p:grpSpPr>
            <a:xfrm>
              <a:off x="7369582" y="1432759"/>
              <a:ext cx="1359099" cy="3232567"/>
              <a:chOff x="6584350" y="645451"/>
              <a:chExt cx="1563261" cy="3718159"/>
            </a:xfrm>
          </p:grpSpPr>
          <p:sp>
            <p:nvSpPr>
              <p:cNvPr id="442" name="Google Shape;442;p29"/>
              <p:cNvSpPr/>
              <p:nvPr/>
            </p:nvSpPr>
            <p:spPr>
              <a:xfrm>
                <a:off x="7299248" y="910617"/>
                <a:ext cx="274575" cy="665371"/>
              </a:xfrm>
              <a:custGeom>
                <a:avLst/>
                <a:gdLst/>
                <a:ahLst/>
                <a:cxnLst/>
                <a:rect l="l" t="t" r="r" b="b"/>
                <a:pathLst>
                  <a:path w="6660" h="16139" extrusionOk="0">
                    <a:moveTo>
                      <a:pt x="4609" y="1"/>
                    </a:moveTo>
                    <a:lnTo>
                      <a:pt x="4308" y="20"/>
                    </a:lnTo>
                    <a:lnTo>
                      <a:pt x="3988" y="76"/>
                    </a:lnTo>
                    <a:lnTo>
                      <a:pt x="3706" y="151"/>
                    </a:lnTo>
                    <a:lnTo>
                      <a:pt x="3405" y="245"/>
                    </a:lnTo>
                    <a:lnTo>
                      <a:pt x="3123" y="377"/>
                    </a:lnTo>
                    <a:lnTo>
                      <a:pt x="2860" y="509"/>
                    </a:lnTo>
                    <a:lnTo>
                      <a:pt x="2596" y="659"/>
                    </a:lnTo>
                    <a:lnTo>
                      <a:pt x="2371" y="847"/>
                    </a:lnTo>
                    <a:lnTo>
                      <a:pt x="2145" y="1017"/>
                    </a:lnTo>
                    <a:lnTo>
                      <a:pt x="1957" y="1224"/>
                    </a:lnTo>
                    <a:lnTo>
                      <a:pt x="1769" y="1412"/>
                    </a:lnTo>
                    <a:lnTo>
                      <a:pt x="1618" y="1619"/>
                    </a:lnTo>
                    <a:lnTo>
                      <a:pt x="1374" y="2051"/>
                    </a:lnTo>
                    <a:lnTo>
                      <a:pt x="1148" y="2484"/>
                    </a:lnTo>
                    <a:lnTo>
                      <a:pt x="960" y="2935"/>
                    </a:lnTo>
                    <a:lnTo>
                      <a:pt x="810" y="3405"/>
                    </a:lnTo>
                    <a:lnTo>
                      <a:pt x="678" y="3876"/>
                    </a:lnTo>
                    <a:lnTo>
                      <a:pt x="565" y="4365"/>
                    </a:lnTo>
                    <a:lnTo>
                      <a:pt x="471" y="4854"/>
                    </a:lnTo>
                    <a:lnTo>
                      <a:pt x="377" y="5343"/>
                    </a:lnTo>
                    <a:lnTo>
                      <a:pt x="245" y="6358"/>
                    </a:lnTo>
                    <a:lnTo>
                      <a:pt x="132" y="7374"/>
                    </a:lnTo>
                    <a:lnTo>
                      <a:pt x="57" y="8390"/>
                    </a:lnTo>
                    <a:lnTo>
                      <a:pt x="1" y="9405"/>
                    </a:lnTo>
                    <a:lnTo>
                      <a:pt x="1" y="10421"/>
                    </a:lnTo>
                    <a:lnTo>
                      <a:pt x="20" y="11437"/>
                    </a:lnTo>
                    <a:lnTo>
                      <a:pt x="95" y="12452"/>
                    </a:lnTo>
                    <a:lnTo>
                      <a:pt x="189" y="13468"/>
                    </a:lnTo>
                    <a:lnTo>
                      <a:pt x="208" y="13769"/>
                    </a:lnTo>
                    <a:lnTo>
                      <a:pt x="264" y="14070"/>
                    </a:lnTo>
                    <a:lnTo>
                      <a:pt x="321" y="14371"/>
                    </a:lnTo>
                    <a:lnTo>
                      <a:pt x="415" y="14672"/>
                    </a:lnTo>
                    <a:lnTo>
                      <a:pt x="509" y="14954"/>
                    </a:lnTo>
                    <a:lnTo>
                      <a:pt x="659" y="15217"/>
                    </a:lnTo>
                    <a:lnTo>
                      <a:pt x="828" y="15443"/>
                    </a:lnTo>
                    <a:lnTo>
                      <a:pt x="922" y="15556"/>
                    </a:lnTo>
                    <a:lnTo>
                      <a:pt x="1035" y="15650"/>
                    </a:lnTo>
                    <a:lnTo>
                      <a:pt x="1148" y="15744"/>
                    </a:lnTo>
                    <a:lnTo>
                      <a:pt x="1261" y="15838"/>
                    </a:lnTo>
                    <a:lnTo>
                      <a:pt x="1524" y="15951"/>
                    </a:lnTo>
                    <a:lnTo>
                      <a:pt x="1788" y="16045"/>
                    </a:lnTo>
                    <a:lnTo>
                      <a:pt x="2070" y="16101"/>
                    </a:lnTo>
                    <a:lnTo>
                      <a:pt x="2352" y="16139"/>
                    </a:lnTo>
                    <a:lnTo>
                      <a:pt x="2634" y="16120"/>
                    </a:lnTo>
                    <a:lnTo>
                      <a:pt x="2916" y="16101"/>
                    </a:lnTo>
                    <a:lnTo>
                      <a:pt x="3198" y="16064"/>
                    </a:lnTo>
                    <a:lnTo>
                      <a:pt x="3462" y="16007"/>
                    </a:lnTo>
                    <a:lnTo>
                      <a:pt x="3706" y="15951"/>
                    </a:lnTo>
                    <a:lnTo>
                      <a:pt x="3951" y="15876"/>
                    </a:lnTo>
                    <a:lnTo>
                      <a:pt x="4195" y="15763"/>
                    </a:lnTo>
                    <a:lnTo>
                      <a:pt x="4421" y="15650"/>
                    </a:lnTo>
                    <a:lnTo>
                      <a:pt x="4628" y="15518"/>
                    </a:lnTo>
                    <a:lnTo>
                      <a:pt x="4835" y="15349"/>
                    </a:lnTo>
                    <a:lnTo>
                      <a:pt x="5004" y="15161"/>
                    </a:lnTo>
                    <a:lnTo>
                      <a:pt x="5117" y="15010"/>
                    </a:lnTo>
                    <a:lnTo>
                      <a:pt x="5230" y="14841"/>
                    </a:lnTo>
                    <a:lnTo>
                      <a:pt x="5305" y="14672"/>
                    </a:lnTo>
                    <a:lnTo>
                      <a:pt x="5380" y="14484"/>
                    </a:lnTo>
                    <a:lnTo>
                      <a:pt x="5437" y="14315"/>
                    </a:lnTo>
                    <a:lnTo>
                      <a:pt x="5493" y="14126"/>
                    </a:lnTo>
                    <a:lnTo>
                      <a:pt x="5549" y="13731"/>
                    </a:lnTo>
                    <a:lnTo>
                      <a:pt x="5568" y="13336"/>
                    </a:lnTo>
                    <a:lnTo>
                      <a:pt x="5568" y="12923"/>
                    </a:lnTo>
                    <a:lnTo>
                      <a:pt x="5531" y="12114"/>
                    </a:lnTo>
                    <a:lnTo>
                      <a:pt x="5493" y="11437"/>
                    </a:lnTo>
                    <a:lnTo>
                      <a:pt x="5455" y="10760"/>
                    </a:lnTo>
                    <a:lnTo>
                      <a:pt x="5455" y="10083"/>
                    </a:lnTo>
                    <a:lnTo>
                      <a:pt x="5455" y="9387"/>
                    </a:lnTo>
                    <a:lnTo>
                      <a:pt x="5474" y="8709"/>
                    </a:lnTo>
                    <a:lnTo>
                      <a:pt x="5512" y="8032"/>
                    </a:lnTo>
                    <a:lnTo>
                      <a:pt x="5549" y="7355"/>
                    </a:lnTo>
                    <a:lnTo>
                      <a:pt x="5625" y="6678"/>
                    </a:lnTo>
                    <a:lnTo>
                      <a:pt x="5700" y="6001"/>
                    </a:lnTo>
                    <a:lnTo>
                      <a:pt x="5794" y="5324"/>
                    </a:lnTo>
                    <a:lnTo>
                      <a:pt x="5907" y="4647"/>
                    </a:lnTo>
                    <a:lnTo>
                      <a:pt x="6020" y="3988"/>
                    </a:lnTo>
                    <a:lnTo>
                      <a:pt x="6151" y="3311"/>
                    </a:lnTo>
                    <a:lnTo>
                      <a:pt x="6302" y="2653"/>
                    </a:lnTo>
                    <a:lnTo>
                      <a:pt x="6471" y="1995"/>
                    </a:lnTo>
                    <a:lnTo>
                      <a:pt x="6659" y="1336"/>
                    </a:lnTo>
                    <a:lnTo>
                      <a:pt x="5850" y="227"/>
                    </a:lnTo>
                    <a:lnTo>
                      <a:pt x="5549" y="114"/>
                    </a:lnTo>
                    <a:lnTo>
                      <a:pt x="5230" y="39"/>
                    </a:lnTo>
                    <a:lnTo>
                      <a:pt x="492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7299248" y="910617"/>
                <a:ext cx="274575" cy="665371"/>
              </a:xfrm>
              <a:custGeom>
                <a:avLst/>
                <a:gdLst/>
                <a:ahLst/>
                <a:cxnLst/>
                <a:rect l="l" t="t" r="r" b="b"/>
                <a:pathLst>
                  <a:path w="6660" h="16139" fill="none" extrusionOk="0">
                    <a:moveTo>
                      <a:pt x="5850" y="227"/>
                    </a:moveTo>
                    <a:lnTo>
                      <a:pt x="5850" y="227"/>
                    </a:lnTo>
                    <a:lnTo>
                      <a:pt x="5549" y="114"/>
                    </a:lnTo>
                    <a:lnTo>
                      <a:pt x="5230" y="39"/>
                    </a:lnTo>
                    <a:lnTo>
                      <a:pt x="4929" y="1"/>
                    </a:lnTo>
                    <a:lnTo>
                      <a:pt x="4609" y="1"/>
                    </a:lnTo>
                    <a:lnTo>
                      <a:pt x="4308" y="20"/>
                    </a:lnTo>
                    <a:lnTo>
                      <a:pt x="3988" y="76"/>
                    </a:lnTo>
                    <a:lnTo>
                      <a:pt x="3706" y="151"/>
                    </a:lnTo>
                    <a:lnTo>
                      <a:pt x="3405" y="245"/>
                    </a:lnTo>
                    <a:lnTo>
                      <a:pt x="3123" y="377"/>
                    </a:lnTo>
                    <a:lnTo>
                      <a:pt x="2860" y="509"/>
                    </a:lnTo>
                    <a:lnTo>
                      <a:pt x="2596" y="659"/>
                    </a:lnTo>
                    <a:lnTo>
                      <a:pt x="2371" y="847"/>
                    </a:lnTo>
                    <a:lnTo>
                      <a:pt x="2145" y="1017"/>
                    </a:lnTo>
                    <a:lnTo>
                      <a:pt x="1957" y="1224"/>
                    </a:lnTo>
                    <a:lnTo>
                      <a:pt x="1769" y="1412"/>
                    </a:lnTo>
                    <a:lnTo>
                      <a:pt x="1618" y="1619"/>
                    </a:lnTo>
                    <a:lnTo>
                      <a:pt x="1618" y="1619"/>
                    </a:lnTo>
                    <a:lnTo>
                      <a:pt x="1374" y="2051"/>
                    </a:lnTo>
                    <a:lnTo>
                      <a:pt x="1148" y="2484"/>
                    </a:lnTo>
                    <a:lnTo>
                      <a:pt x="960" y="2935"/>
                    </a:lnTo>
                    <a:lnTo>
                      <a:pt x="810" y="3405"/>
                    </a:lnTo>
                    <a:lnTo>
                      <a:pt x="678" y="3876"/>
                    </a:lnTo>
                    <a:lnTo>
                      <a:pt x="565" y="4365"/>
                    </a:lnTo>
                    <a:lnTo>
                      <a:pt x="471" y="4854"/>
                    </a:lnTo>
                    <a:lnTo>
                      <a:pt x="377" y="5343"/>
                    </a:lnTo>
                    <a:lnTo>
                      <a:pt x="377" y="5343"/>
                    </a:lnTo>
                    <a:lnTo>
                      <a:pt x="245" y="6358"/>
                    </a:lnTo>
                    <a:lnTo>
                      <a:pt x="132" y="7374"/>
                    </a:lnTo>
                    <a:lnTo>
                      <a:pt x="57" y="8390"/>
                    </a:lnTo>
                    <a:lnTo>
                      <a:pt x="1" y="9405"/>
                    </a:lnTo>
                    <a:lnTo>
                      <a:pt x="1" y="10421"/>
                    </a:lnTo>
                    <a:lnTo>
                      <a:pt x="20" y="11437"/>
                    </a:lnTo>
                    <a:lnTo>
                      <a:pt x="95" y="12452"/>
                    </a:lnTo>
                    <a:lnTo>
                      <a:pt x="189" y="13468"/>
                    </a:lnTo>
                    <a:lnTo>
                      <a:pt x="189" y="13468"/>
                    </a:lnTo>
                    <a:lnTo>
                      <a:pt x="208" y="13769"/>
                    </a:lnTo>
                    <a:lnTo>
                      <a:pt x="264" y="14070"/>
                    </a:lnTo>
                    <a:lnTo>
                      <a:pt x="321" y="14371"/>
                    </a:lnTo>
                    <a:lnTo>
                      <a:pt x="415" y="14672"/>
                    </a:lnTo>
                    <a:lnTo>
                      <a:pt x="509" y="14954"/>
                    </a:lnTo>
                    <a:lnTo>
                      <a:pt x="659" y="15217"/>
                    </a:lnTo>
                    <a:lnTo>
                      <a:pt x="828" y="15443"/>
                    </a:lnTo>
                    <a:lnTo>
                      <a:pt x="922" y="15556"/>
                    </a:lnTo>
                    <a:lnTo>
                      <a:pt x="1035" y="15650"/>
                    </a:lnTo>
                    <a:lnTo>
                      <a:pt x="1035" y="15650"/>
                    </a:lnTo>
                    <a:lnTo>
                      <a:pt x="1148" y="15744"/>
                    </a:lnTo>
                    <a:lnTo>
                      <a:pt x="1261" y="15838"/>
                    </a:lnTo>
                    <a:lnTo>
                      <a:pt x="1524" y="15951"/>
                    </a:lnTo>
                    <a:lnTo>
                      <a:pt x="1788" y="16045"/>
                    </a:lnTo>
                    <a:lnTo>
                      <a:pt x="2070" y="16101"/>
                    </a:lnTo>
                    <a:lnTo>
                      <a:pt x="2352" y="16139"/>
                    </a:lnTo>
                    <a:lnTo>
                      <a:pt x="2634" y="16120"/>
                    </a:lnTo>
                    <a:lnTo>
                      <a:pt x="2916" y="16101"/>
                    </a:lnTo>
                    <a:lnTo>
                      <a:pt x="3198" y="16064"/>
                    </a:lnTo>
                    <a:lnTo>
                      <a:pt x="3198" y="16064"/>
                    </a:lnTo>
                    <a:lnTo>
                      <a:pt x="3462" y="16007"/>
                    </a:lnTo>
                    <a:lnTo>
                      <a:pt x="3706" y="15951"/>
                    </a:lnTo>
                    <a:lnTo>
                      <a:pt x="3951" y="15876"/>
                    </a:lnTo>
                    <a:lnTo>
                      <a:pt x="4195" y="15763"/>
                    </a:lnTo>
                    <a:lnTo>
                      <a:pt x="4421" y="15650"/>
                    </a:lnTo>
                    <a:lnTo>
                      <a:pt x="4628" y="15518"/>
                    </a:lnTo>
                    <a:lnTo>
                      <a:pt x="4835" y="15349"/>
                    </a:lnTo>
                    <a:lnTo>
                      <a:pt x="5004" y="15161"/>
                    </a:lnTo>
                    <a:lnTo>
                      <a:pt x="5004" y="15161"/>
                    </a:lnTo>
                    <a:lnTo>
                      <a:pt x="5117" y="15010"/>
                    </a:lnTo>
                    <a:lnTo>
                      <a:pt x="5230" y="14841"/>
                    </a:lnTo>
                    <a:lnTo>
                      <a:pt x="5305" y="14672"/>
                    </a:lnTo>
                    <a:lnTo>
                      <a:pt x="5380" y="14484"/>
                    </a:lnTo>
                    <a:lnTo>
                      <a:pt x="5437" y="14315"/>
                    </a:lnTo>
                    <a:lnTo>
                      <a:pt x="5493" y="14126"/>
                    </a:lnTo>
                    <a:lnTo>
                      <a:pt x="5549" y="13731"/>
                    </a:lnTo>
                    <a:lnTo>
                      <a:pt x="5568" y="13336"/>
                    </a:lnTo>
                    <a:lnTo>
                      <a:pt x="5568" y="12923"/>
                    </a:lnTo>
                    <a:lnTo>
                      <a:pt x="5531" y="12114"/>
                    </a:lnTo>
                    <a:lnTo>
                      <a:pt x="5531" y="12114"/>
                    </a:lnTo>
                    <a:lnTo>
                      <a:pt x="5493" y="11437"/>
                    </a:lnTo>
                    <a:lnTo>
                      <a:pt x="5455" y="10760"/>
                    </a:lnTo>
                    <a:lnTo>
                      <a:pt x="5455" y="10083"/>
                    </a:lnTo>
                    <a:lnTo>
                      <a:pt x="5455" y="9387"/>
                    </a:lnTo>
                    <a:lnTo>
                      <a:pt x="5474" y="8709"/>
                    </a:lnTo>
                    <a:lnTo>
                      <a:pt x="5512" y="8032"/>
                    </a:lnTo>
                    <a:lnTo>
                      <a:pt x="5549" y="7355"/>
                    </a:lnTo>
                    <a:lnTo>
                      <a:pt x="5625" y="6678"/>
                    </a:lnTo>
                    <a:lnTo>
                      <a:pt x="5700" y="6001"/>
                    </a:lnTo>
                    <a:lnTo>
                      <a:pt x="5794" y="5324"/>
                    </a:lnTo>
                    <a:lnTo>
                      <a:pt x="5907" y="4647"/>
                    </a:lnTo>
                    <a:lnTo>
                      <a:pt x="6020" y="3988"/>
                    </a:lnTo>
                    <a:lnTo>
                      <a:pt x="6151" y="3311"/>
                    </a:lnTo>
                    <a:lnTo>
                      <a:pt x="6302" y="2653"/>
                    </a:lnTo>
                    <a:lnTo>
                      <a:pt x="6471" y="1995"/>
                    </a:lnTo>
                    <a:lnTo>
                      <a:pt x="6659" y="133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7395428" y="901341"/>
                <a:ext cx="531216" cy="890225"/>
              </a:xfrm>
              <a:custGeom>
                <a:avLst/>
                <a:gdLst/>
                <a:ahLst/>
                <a:cxnLst/>
                <a:rect l="l" t="t" r="r" b="b"/>
                <a:pathLst>
                  <a:path w="12885" h="21593" extrusionOk="0">
                    <a:moveTo>
                      <a:pt x="3404" y="0"/>
                    </a:moveTo>
                    <a:lnTo>
                      <a:pt x="3047" y="38"/>
                    </a:lnTo>
                    <a:lnTo>
                      <a:pt x="2690" y="94"/>
                    </a:lnTo>
                    <a:lnTo>
                      <a:pt x="2332" y="188"/>
                    </a:lnTo>
                    <a:lnTo>
                      <a:pt x="1994" y="282"/>
                    </a:lnTo>
                    <a:lnTo>
                      <a:pt x="1674" y="414"/>
                    </a:lnTo>
                    <a:lnTo>
                      <a:pt x="1373" y="583"/>
                    </a:lnTo>
                    <a:lnTo>
                      <a:pt x="1072" y="753"/>
                    </a:lnTo>
                    <a:lnTo>
                      <a:pt x="809" y="941"/>
                    </a:lnTo>
                    <a:lnTo>
                      <a:pt x="564" y="1166"/>
                    </a:lnTo>
                    <a:lnTo>
                      <a:pt x="339" y="1392"/>
                    </a:lnTo>
                    <a:lnTo>
                      <a:pt x="151" y="1655"/>
                    </a:lnTo>
                    <a:lnTo>
                      <a:pt x="0" y="1919"/>
                    </a:lnTo>
                    <a:lnTo>
                      <a:pt x="3988" y="3160"/>
                    </a:lnTo>
                    <a:lnTo>
                      <a:pt x="3687" y="4853"/>
                    </a:lnTo>
                    <a:lnTo>
                      <a:pt x="3555" y="5718"/>
                    </a:lnTo>
                    <a:lnTo>
                      <a:pt x="3423" y="6565"/>
                    </a:lnTo>
                    <a:lnTo>
                      <a:pt x="3310" y="7430"/>
                    </a:lnTo>
                    <a:lnTo>
                      <a:pt x="3235" y="8295"/>
                    </a:lnTo>
                    <a:lnTo>
                      <a:pt x="3198" y="9160"/>
                    </a:lnTo>
                    <a:lnTo>
                      <a:pt x="3179" y="10025"/>
                    </a:lnTo>
                    <a:lnTo>
                      <a:pt x="3198" y="10458"/>
                    </a:lnTo>
                    <a:lnTo>
                      <a:pt x="3216" y="10891"/>
                    </a:lnTo>
                    <a:lnTo>
                      <a:pt x="3254" y="11323"/>
                    </a:lnTo>
                    <a:lnTo>
                      <a:pt x="3292" y="11756"/>
                    </a:lnTo>
                    <a:lnTo>
                      <a:pt x="3348" y="12188"/>
                    </a:lnTo>
                    <a:lnTo>
                      <a:pt x="3423" y="12621"/>
                    </a:lnTo>
                    <a:lnTo>
                      <a:pt x="3499" y="13035"/>
                    </a:lnTo>
                    <a:lnTo>
                      <a:pt x="3593" y="13467"/>
                    </a:lnTo>
                    <a:lnTo>
                      <a:pt x="3705" y="13881"/>
                    </a:lnTo>
                    <a:lnTo>
                      <a:pt x="3837" y="14295"/>
                    </a:lnTo>
                    <a:lnTo>
                      <a:pt x="3988" y="14709"/>
                    </a:lnTo>
                    <a:lnTo>
                      <a:pt x="4138" y="15104"/>
                    </a:lnTo>
                    <a:lnTo>
                      <a:pt x="4307" y="15499"/>
                    </a:lnTo>
                    <a:lnTo>
                      <a:pt x="4495" y="15875"/>
                    </a:lnTo>
                    <a:lnTo>
                      <a:pt x="4721" y="16251"/>
                    </a:lnTo>
                    <a:lnTo>
                      <a:pt x="4947" y="16627"/>
                    </a:lnTo>
                    <a:lnTo>
                      <a:pt x="5135" y="16928"/>
                    </a:lnTo>
                    <a:lnTo>
                      <a:pt x="5361" y="17229"/>
                    </a:lnTo>
                    <a:lnTo>
                      <a:pt x="5586" y="17511"/>
                    </a:lnTo>
                    <a:lnTo>
                      <a:pt x="5812" y="17793"/>
                    </a:lnTo>
                    <a:lnTo>
                      <a:pt x="6320" y="18339"/>
                    </a:lnTo>
                    <a:lnTo>
                      <a:pt x="6846" y="18847"/>
                    </a:lnTo>
                    <a:lnTo>
                      <a:pt x="7373" y="19336"/>
                    </a:lnTo>
                    <a:lnTo>
                      <a:pt x="7937" y="19825"/>
                    </a:lnTo>
                    <a:lnTo>
                      <a:pt x="9085" y="20746"/>
                    </a:lnTo>
                    <a:lnTo>
                      <a:pt x="9517" y="21085"/>
                    </a:lnTo>
                    <a:lnTo>
                      <a:pt x="9762" y="21254"/>
                    </a:lnTo>
                    <a:lnTo>
                      <a:pt x="10006" y="21386"/>
                    </a:lnTo>
                    <a:lnTo>
                      <a:pt x="10251" y="21480"/>
                    </a:lnTo>
                    <a:lnTo>
                      <a:pt x="10495" y="21555"/>
                    </a:lnTo>
                    <a:lnTo>
                      <a:pt x="10627" y="21574"/>
                    </a:lnTo>
                    <a:lnTo>
                      <a:pt x="10759" y="21593"/>
                    </a:lnTo>
                    <a:lnTo>
                      <a:pt x="10890" y="21593"/>
                    </a:lnTo>
                    <a:lnTo>
                      <a:pt x="11022" y="21574"/>
                    </a:lnTo>
                    <a:lnTo>
                      <a:pt x="11229" y="21518"/>
                    </a:lnTo>
                    <a:lnTo>
                      <a:pt x="11436" y="21442"/>
                    </a:lnTo>
                    <a:lnTo>
                      <a:pt x="11624" y="21330"/>
                    </a:lnTo>
                    <a:lnTo>
                      <a:pt x="11793" y="21198"/>
                    </a:lnTo>
                    <a:lnTo>
                      <a:pt x="11944" y="21047"/>
                    </a:lnTo>
                    <a:lnTo>
                      <a:pt x="12094" y="20878"/>
                    </a:lnTo>
                    <a:lnTo>
                      <a:pt x="12226" y="20709"/>
                    </a:lnTo>
                    <a:lnTo>
                      <a:pt x="12339" y="20521"/>
                    </a:lnTo>
                    <a:lnTo>
                      <a:pt x="12527" y="20126"/>
                    </a:lnTo>
                    <a:lnTo>
                      <a:pt x="12677" y="19731"/>
                    </a:lnTo>
                    <a:lnTo>
                      <a:pt x="12790" y="19336"/>
                    </a:lnTo>
                    <a:lnTo>
                      <a:pt x="12847" y="18903"/>
                    </a:lnTo>
                    <a:lnTo>
                      <a:pt x="12884" y="18489"/>
                    </a:lnTo>
                    <a:lnTo>
                      <a:pt x="12865" y="18076"/>
                    </a:lnTo>
                    <a:lnTo>
                      <a:pt x="12790" y="17643"/>
                    </a:lnTo>
                    <a:lnTo>
                      <a:pt x="12696" y="17229"/>
                    </a:lnTo>
                    <a:lnTo>
                      <a:pt x="12602" y="16985"/>
                    </a:lnTo>
                    <a:lnTo>
                      <a:pt x="12508" y="16759"/>
                    </a:lnTo>
                    <a:lnTo>
                      <a:pt x="12395" y="16533"/>
                    </a:lnTo>
                    <a:lnTo>
                      <a:pt x="12282" y="16308"/>
                    </a:lnTo>
                    <a:lnTo>
                      <a:pt x="12151" y="16101"/>
                    </a:lnTo>
                    <a:lnTo>
                      <a:pt x="12000" y="15875"/>
                    </a:lnTo>
                    <a:lnTo>
                      <a:pt x="11699" y="15480"/>
                    </a:lnTo>
                    <a:lnTo>
                      <a:pt x="11361" y="15085"/>
                    </a:lnTo>
                    <a:lnTo>
                      <a:pt x="11003" y="14709"/>
                    </a:lnTo>
                    <a:lnTo>
                      <a:pt x="10251" y="13975"/>
                    </a:lnTo>
                    <a:lnTo>
                      <a:pt x="9480" y="13261"/>
                    </a:lnTo>
                    <a:lnTo>
                      <a:pt x="9122" y="12884"/>
                    </a:lnTo>
                    <a:lnTo>
                      <a:pt x="8784" y="12489"/>
                    </a:lnTo>
                    <a:lnTo>
                      <a:pt x="8464" y="12094"/>
                    </a:lnTo>
                    <a:lnTo>
                      <a:pt x="8182" y="11662"/>
                    </a:lnTo>
                    <a:lnTo>
                      <a:pt x="8069" y="11455"/>
                    </a:lnTo>
                    <a:lnTo>
                      <a:pt x="7937" y="11229"/>
                    </a:lnTo>
                    <a:lnTo>
                      <a:pt x="7843" y="10985"/>
                    </a:lnTo>
                    <a:lnTo>
                      <a:pt x="7749" y="10740"/>
                    </a:lnTo>
                    <a:lnTo>
                      <a:pt x="7693" y="10533"/>
                    </a:lnTo>
                    <a:lnTo>
                      <a:pt x="7636" y="10326"/>
                    </a:lnTo>
                    <a:lnTo>
                      <a:pt x="7561" y="9894"/>
                    </a:lnTo>
                    <a:lnTo>
                      <a:pt x="7524" y="9480"/>
                    </a:lnTo>
                    <a:lnTo>
                      <a:pt x="7524" y="9047"/>
                    </a:lnTo>
                    <a:lnTo>
                      <a:pt x="7542" y="8615"/>
                    </a:lnTo>
                    <a:lnTo>
                      <a:pt x="7580" y="8163"/>
                    </a:lnTo>
                    <a:lnTo>
                      <a:pt x="7636" y="7731"/>
                    </a:lnTo>
                    <a:lnTo>
                      <a:pt x="7712" y="7298"/>
                    </a:lnTo>
                    <a:lnTo>
                      <a:pt x="7881" y="6414"/>
                    </a:lnTo>
                    <a:lnTo>
                      <a:pt x="8013" y="5530"/>
                    </a:lnTo>
                    <a:lnTo>
                      <a:pt x="8069" y="5079"/>
                    </a:lnTo>
                    <a:lnTo>
                      <a:pt x="8107" y="4627"/>
                    </a:lnTo>
                    <a:lnTo>
                      <a:pt x="8125" y="4195"/>
                    </a:lnTo>
                    <a:lnTo>
                      <a:pt x="8107" y="3743"/>
                    </a:lnTo>
                    <a:lnTo>
                      <a:pt x="8069" y="3442"/>
                    </a:lnTo>
                    <a:lnTo>
                      <a:pt x="7994" y="3141"/>
                    </a:lnTo>
                    <a:lnTo>
                      <a:pt x="7900" y="2859"/>
                    </a:lnTo>
                    <a:lnTo>
                      <a:pt x="7768" y="2558"/>
                    </a:lnTo>
                    <a:lnTo>
                      <a:pt x="7618" y="2276"/>
                    </a:lnTo>
                    <a:lnTo>
                      <a:pt x="7430" y="2013"/>
                    </a:lnTo>
                    <a:lnTo>
                      <a:pt x="7223" y="1749"/>
                    </a:lnTo>
                    <a:lnTo>
                      <a:pt x="6997" y="1486"/>
                    </a:lnTo>
                    <a:lnTo>
                      <a:pt x="6752" y="1260"/>
                    </a:lnTo>
                    <a:lnTo>
                      <a:pt x="6508" y="1035"/>
                    </a:lnTo>
                    <a:lnTo>
                      <a:pt x="6245" y="828"/>
                    </a:lnTo>
                    <a:lnTo>
                      <a:pt x="5962" y="659"/>
                    </a:lnTo>
                    <a:lnTo>
                      <a:pt x="5680" y="489"/>
                    </a:lnTo>
                    <a:lnTo>
                      <a:pt x="5398" y="339"/>
                    </a:lnTo>
                    <a:lnTo>
                      <a:pt x="5097" y="226"/>
                    </a:lnTo>
                    <a:lnTo>
                      <a:pt x="4815" y="132"/>
                    </a:lnTo>
                    <a:lnTo>
                      <a:pt x="4477" y="57"/>
                    </a:lnTo>
                    <a:lnTo>
                      <a:pt x="4119" y="19"/>
                    </a:lnTo>
                    <a:lnTo>
                      <a:pt x="376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7395428" y="901341"/>
                <a:ext cx="531216" cy="890225"/>
              </a:xfrm>
              <a:custGeom>
                <a:avLst/>
                <a:gdLst/>
                <a:ahLst/>
                <a:cxnLst/>
                <a:rect l="l" t="t" r="r" b="b"/>
                <a:pathLst>
                  <a:path w="12885" h="21593" fill="none" extrusionOk="0">
                    <a:moveTo>
                      <a:pt x="0" y="1919"/>
                    </a:moveTo>
                    <a:lnTo>
                      <a:pt x="0" y="1919"/>
                    </a:lnTo>
                    <a:lnTo>
                      <a:pt x="151" y="1655"/>
                    </a:lnTo>
                    <a:lnTo>
                      <a:pt x="339" y="1392"/>
                    </a:lnTo>
                    <a:lnTo>
                      <a:pt x="564" y="1166"/>
                    </a:lnTo>
                    <a:lnTo>
                      <a:pt x="809" y="941"/>
                    </a:lnTo>
                    <a:lnTo>
                      <a:pt x="1072" y="753"/>
                    </a:lnTo>
                    <a:lnTo>
                      <a:pt x="1373" y="583"/>
                    </a:lnTo>
                    <a:lnTo>
                      <a:pt x="1674" y="414"/>
                    </a:lnTo>
                    <a:lnTo>
                      <a:pt x="1994" y="282"/>
                    </a:lnTo>
                    <a:lnTo>
                      <a:pt x="2332" y="188"/>
                    </a:lnTo>
                    <a:lnTo>
                      <a:pt x="2690" y="94"/>
                    </a:lnTo>
                    <a:lnTo>
                      <a:pt x="3047" y="38"/>
                    </a:lnTo>
                    <a:lnTo>
                      <a:pt x="3404" y="0"/>
                    </a:lnTo>
                    <a:lnTo>
                      <a:pt x="3762" y="0"/>
                    </a:lnTo>
                    <a:lnTo>
                      <a:pt x="4119" y="19"/>
                    </a:lnTo>
                    <a:lnTo>
                      <a:pt x="4477" y="57"/>
                    </a:lnTo>
                    <a:lnTo>
                      <a:pt x="4815" y="132"/>
                    </a:lnTo>
                    <a:lnTo>
                      <a:pt x="4815" y="132"/>
                    </a:lnTo>
                    <a:lnTo>
                      <a:pt x="5097" y="226"/>
                    </a:lnTo>
                    <a:lnTo>
                      <a:pt x="5398" y="339"/>
                    </a:lnTo>
                    <a:lnTo>
                      <a:pt x="5680" y="489"/>
                    </a:lnTo>
                    <a:lnTo>
                      <a:pt x="5962" y="659"/>
                    </a:lnTo>
                    <a:lnTo>
                      <a:pt x="6245" y="828"/>
                    </a:lnTo>
                    <a:lnTo>
                      <a:pt x="6508" y="1035"/>
                    </a:lnTo>
                    <a:lnTo>
                      <a:pt x="6752" y="1260"/>
                    </a:lnTo>
                    <a:lnTo>
                      <a:pt x="6997" y="1486"/>
                    </a:lnTo>
                    <a:lnTo>
                      <a:pt x="7223" y="1749"/>
                    </a:lnTo>
                    <a:lnTo>
                      <a:pt x="7430" y="2013"/>
                    </a:lnTo>
                    <a:lnTo>
                      <a:pt x="7618" y="2276"/>
                    </a:lnTo>
                    <a:lnTo>
                      <a:pt x="7768" y="2558"/>
                    </a:lnTo>
                    <a:lnTo>
                      <a:pt x="7900" y="2859"/>
                    </a:lnTo>
                    <a:lnTo>
                      <a:pt x="7994" y="3141"/>
                    </a:lnTo>
                    <a:lnTo>
                      <a:pt x="8069" y="3442"/>
                    </a:lnTo>
                    <a:lnTo>
                      <a:pt x="8107" y="3743"/>
                    </a:lnTo>
                    <a:lnTo>
                      <a:pt x="8107" y="3743"/>
                    </a:lnTo>
                    <a:lnTo>
                      <a:pt x="8125" y="4195"/>
                    </a:lnTo>
                    <a:lnTo>
                      <a:pt x="8107" y="4627"/>
                    </a:lnTo>
                    <a:lnTo>
                      <a:pt x="8069" y="5079"/>
                    </a:lnTo>
                    <a:lnTo>
                      <a:pt x="8013" y="5530"/>
                    </a:lnTo>
                    <a:lnTo>
                      <a:pt x="7881" y="6414"/>
                    </a:lnTo>
                    <a:lnTo>
                      <a:pt x="7712" y="7298"/>
                    </a:lnTo>
                    <a:lnTo>
                      <a:pt x="7636" y="7731"/>
                    </a:lnTo>
                    <a:lnTo>
                      <a:pt x="7580" y="8163"/>
                    </a:lnTo>
                    <a:lnTo>
                      <a:pt x="7542" y="8615"/>
                    </a:lnTo>
                    <a:lnTo>
                      <a:pt x="7524" y="9047"/>
                    </a:lnTo>
                    <a:lnTo>
                      <a:pt x="7524" y="9480"/>
                    </a:lnTo>
                    <a:lnTo>
                      <a:pt x="7561" y="9894"/>
                    </a:lnTo>
                    <a:lnTo>
                      <a:pt x="7636" y="10326"/>
                    </a:lnTo>
                    <a:lnTo>
                      <a:pt x="7693" y="10533"/>
                    </a:lnTo>
                    <a:lnTo>
                      <a:pt x="7749" y="10740"/>
                    </a:lnTo>
                    <a:lnTo>
                      <a:pt x="7749" y="10740"/>
                    </a:lnTo>
                    <a:lnTo>
                      <a:pt x="7843" y="10985"/>
                    </a:lnTo>
                    <a:lnTo>
                      <a:pt x="7937" y="11229"/>
                    </a:lnTo>
                    <a:lnTo>
                      <a:pt x="8069" y="11455"/>
                    </a:lnTo>
                    <a:lnTo>
                      <a:pt x="8182" y="11662"/>
                    </a:lnTo>
                    <a:lnTo>
                      <a:pt x="8464" y="12094"/>
                    </a:lnTo>
                    <a:lnTo>
                      <a:pt x="8784" y="12489"/>
                    </a:lnTo>
                    <a:lnTo>
                      <a:pt x="9122" y="12884"/>
                    </a:lnTo>
                    <a:lnTo>
                      <a:pt x="9480" y="13261"/>
                    </a:lnTo>
                    <a:lnTo>
                      <a:pt x="10251" y="13975"/>
                    </a:lnTo>
                    <a:lnTo>
                      <a:pt x="11003" y="14709"/>
                    </a:lnTo>
                    <a:lnTo>
                      <a:pt x="11361" y="15085"/>
                    </a:lnTo>
                    <a:lnTo>
                      <a:pt x="11699" y="15480"/>
                    </a:lnTo>
                    <a:lnTo>
                      <a:pt x="12000" y="15875"/>
                    </a:lnTo>
                    <a:lnTo>
                      <a:pt x="12151" y="16101"/>
                    </a:lnTo>
                    <a:lnTo>
                      <a:pt x="12282" y="16308"/>
                    </a:lnTo>
                    <a:lnTo>
                      <a:pt x="12395" y="16533"/>
                    </a:lnTo>
                    <a:lnTo>
                      <a:pt x="12508" y="16759"/>
                    </a:lnTo>
                    <a:lnTo>
                      <a:pt x="12602" y="16985"/>
                    </a:lnTo>
                    <a:lnTo>
                      <a:pt x="12696" y="17229"/>
                    </a:lnTo>
                    <a:lnTo>
                      <a:pt x="12696" y="17229"/>
                    </a:lnTo>
                    <a:lnTo>
                      <a:pt x="12790" y="17643"/>
                    </a:lnTo>
                    <a:lnTo>
                      <a:pt x="12865" y="18076"/>
                    </a:lnTo>
                    <a:lnTo>
                      <a:pt x="12884" y="18489"/>
                    </a:lnTo>
                    <a:lnTo>
                      <a:pt x="12847" y="18903"/>
                    </a:lnTo>
                    <a:lnTo>
                      <a:pt x="12790" y="19336"/>
                    </a:lnTo>
                    <a:lnTo>
                      <a:pt x="12677" y="19731"/>
                    </a:lnTo>
                    <a:lnTo>
                      <a:pt x="12527" y="20126"/>
                    </a:lnTo>
                    <a:lnTo>
                      <a:pt x="12339" y="20521"/>
                    </a:lnTo>
                    <a:lnTo>
                      <a:pt x="12339" y="20521"/>
                    </a:lnTo>
                    <a:lnTo>
                      <a:pt x="12226" y="20709"/>
                    </a:lnTo>
                    <a:lnTo>
                      <a:pt x="12094" y="20878"/>
                    </a:lnTo>
                    <a:lnTo>
                      <a:pt x="11944" y="21047"/>
                    </a:lnTo>
                    <a:lnTo>
                      <a:pt x="11793" y="21198"/>
                    </a:lnTo>
                    <a:lnTo>
                      <a:pt x="11624" y="21330"/>
                    </a:lnTo>
                    <a:lnTo>
                      <a:pt x="11436" y="21442"/>
                    </a:lnTo>
                    <a:lnTo>
                      <a:pt x="11229" y="21518"/>
                    </a:lnTo>
                    <a:lnTo>
                      <a:pt x="11022" y="21574"/>
                    </a:lnTo>
                    <a:lnTo>
                      <a:pt x="11022" y="21574"/>
                    </a:lnTo>
                    <a:lnTo>
                      <a:pt x="10890" y="21593"/>
                    </a:lnTo>
                    <a:lnTo>
                      <a:pt x="10759" y="21593"/>
                    </a:lnTo>
                    <a:lnTo>
                      <a:pt x="10627" y="21574"/>
                    </a:lnTo>
                    <a:lnTo>
                      <a:pt x="10495" y="21555"/>
                    </a:lnTo>
                    <a:lnTo>
                      <a:pt x="10251" y="21480"/>
                    </a:lnTo>
                    <a:lnTo>
                      <a:pt x="10006" y="21386"/>
                    </a:lnTo>
                    <a:lnTo>
                      <a:pt x="9762" y="21254"/>
                    </a:lnTo>
                    <a:lnTo>
                      <a:pt x="9517" y="21085"/>
                    </a:lnTo>
                    <a:lnTo>
                      <a:pt x="9085" y="20746"/>
                    </a:lnTo>
                    <a:lnTo>
                      <a:pt x="9085" y="20746"/>
                    </a:lnTo>
                    <a:lnTo>
                      <a:pt x="7937" y="19825"/>
                    </a:lnTo>
                    <a:lnTo>
                      <a:pt x="7373" y="19336"/>
                    </a:lnTo>
                    <a:lnTo>
                      <a:pt x="6846" y="18847"/>
                    </a:lnTo>
                    <a:lnTo>
                      <a:pt x="6320" y="18339"/>
                    </a:lnTo>
                    <a:lnTo>
                      <a:pt x="5812" y="17793"/>
                    </a:lnTo>
                    <a:lnTo>
                      <a:pt x="5586" y="17511"/>
                    </a:lnTo>
                    <a:lnTo>
                      <a:pt x="5361" y="17229"/>
                    </a:lnTo>
                    <a:lnTo>
                      <a:pt x="5135" y="16928"/>
                    </a:lnTo>
                    <a:lnTo>
                      <a:pt x="4947" y="16627"/>
                    </a:lnTo>
                    <a:lnTo>
                      <a:pt x="4947" y="16627"/>
                    </a:lnTo>
                    <a:lnTo>
                      <a:pt x="4721" y="16251"/>
                    </a:lnTo>
                    <a:lnTo>
                      <a:pt x="4495" y="15875"/>
                    </a:lnTo>
                    <a:lnTo>
                      <a:pt x="4307" y="15499"/>
                    </a:lnTo>
                    <a:lnTo>
                      <a:pt x="4138" y="15104"/>
                    </a:lnTo>
                    <a:lnTo>
                      <a:pt x="3988" y="14709"/>
                    </a:lnTo>
                    <a:lnTo>
                      <a:pt x="3837" y="14295"/>
                    </a:lnTo>
                    <a:lnTo>
                      <a:pt x="3705" y="13881"/>
                    </a:lnTo>
                    <a:lnTo>
                      <a:pt x="3593" y="13467"/>
                    </a:lnTo>
                    <a:lnTo>
                      <a:pt x="3499" y="13035"/>
                    </a:lnTo>
                    <a:lnTo>
                      <a:pt x="3423" y="12621"/>
                    </a:lnTo>
                    <a:lnTo>
                      <a:pt x="3348" y="12188"/>
                    </a:lnTo>
                    <a:lnTo>
                      <a:pt x="3292" y="11756"/>
                    </a:lnTo>
                    <a:lnTo>
                      <a:pt x="3254" y="11323"/>
                    </a:lnTo>
                    <a:lnTo>
                      <a:pt x="3216" y="10891"/>
                    </a:lnTo>
                    <a:lnTo>
                      <a:pt x="3198" y="10458"/>
                    </a:lnTo>
                    <a:lnTo>
                      <a:pt x="3179" y="10025"/>
                    </a:lnTo>
                    <a:lnTo>
                      <a:pt x="3179" y="10025"/>
                    </a:lnTo>
                    <a:lnTo>
                      <a:pt x="3198" y="9160"/>
                    </a:lnTo>
                    <a:lnTo>
                      <a:pt x="3235" y="8295"/>
                    </a:lnTo>
                    <a:lnTo>
                      <a:pt x="3310" y="7430"/>
                    </a:lnTo>
                    <a:lnTo>
                      <a:pt x="3423" y="6565"/>
                    </a:lnTo>
                    <a:lnTo>
                      <a:pt x="3555" y="5718"/>
                    </a:lnTo>
                    <a:lnTo>
                      <a:pt x="3687" y="4853"/>
                    </a:lnTo>
                    <a:lnTo>
                      <a:pt x="3988" y="316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7357418" y="937002"/>
                <a:ext cx="304012" cy="598665"/>
              </a:xfrm>
              <a:custGeom>
                <a:avLst/>
                <a:gdLst/>
                <a:ahLst/>
                <a:cxnLst/>
                <a:rect l="l" t="t" r="r" b="b"/>
                <a:pathLst>
                  <a:path w="7374" h="14521" extrusionOk="0">
                    <a:moveTo>
                      <a:pt x="3875" y="0"/>
                    </a:moveTo>
                    <a:lnTo>
                      <a:pt x="3536" y="19"/>
                    </a:lnTo>
                    <a:lnTo>
                      <a:pt x="3217" y="76"/>
                    </a:lnTo>
                    <a:lnTo>
                      <a:pt x="2897" y="151"/>
                    </a:lnTo>
                    <a:lnTo>
                      <a:pt x="2596" y="264"/>
                    </a:lnTo>
                    <a:lnTo>
                      <a:pt x="2295" y="414"/>
                    </a:lnTo>
                    <a:lnTo>
                      <a:pt x="2013" y="584"/>
                    </a:lnTo>
                    <a:lnTo>
                      <a:pt x="1750" y="790"/>
                    </a:lnTo>
                    <a:lnTo>
                      <a:pt x="1505" y="997"/>
                    </a:lnTo>
                    <a:lnTo>
                      <a:pt x="1279" y="1242"/>
                    </a:lnTo>
                    <a:lnTo>
                      <a:pt x="1073" y="1505"/>
                    </a:lnTo>
                    <a:lnTo>
                      <a:pt x="903" y="1787"/>
                    </a:lnTo>
                    <a:lnTo>
                      <a:pt x="734" y="2088"/>
                    </a:lnTo>
                    <a:lnTo>
                      <a:pt x="621" y="2389"/>
                    </a:lnTo>
                    <a:lnTo>
                      <a:pt x="508" y="2728"/>
                    </a:lnTo>
                    <a:lnTo>
                      <a:pt x="452" y="3066"/>
                    </a:lnTo>
                    <a:lnTo>
                      <a:pt x="283" y="4251"/>
                    </a:lnTo>
                    <a:lnTo>
                      <a:pt x="132" y="5361"/>
                    </a:lnTo>
                    <a:lnTo>
                      <a:pt x="38" y="6283"/>
                    </a:lnTo>
                    <a:lnTo>
                      <a:pt x="0" y="6621"/>
                    </a:lnTo>
                    <a:lnTo>
                      <a:pt x="0" y="6903"/>
                    </a:lnTo>
                    <a:lnTo>
                      <a:pt x="19" y="7223"/>
                    </a:lnTo>
                    <a:lnTo>
                      <a:pt x="57" y="7524"/>
                    </a:lnTo>
                    <a:lnTo>
                      <a:pt x="113" y="7787"/>
                    </a:lnTo>
                    <a:lnTo>
                      <a:pt x="189" y="8051"/>
                    </a:lnTo>
                    <a:lnTo>
                      <a:pt x="264" y="8276"/>
                    </a:lnTo>
                    <a:lnTo>
                      <a:pt x="377" y="8483"/>
                    </a:lnTo>
                    <a:lnTo>
                      <a:pt x="471" y="8671"/>
                    </a:lnTo>
                    <a:lnTo>
                      <a:pt x="584" y="8841"/>
                    </a:lnTo>
                    <a:lnTo>
                      <a:pt x="715" y="8991"/>
                    </a:lnTo>
                    <a:lnTo>
                      <a:pt x="828" y="9123"/>
                    </a:lnTo>
                    <a:lnTo>
                      <a:pt x="1073" y="9330"/>
                    </a:lnTo>
                    <a:lnTo>
                      <a:pt x="1298" y="9480"/>
                    </a:lnTo>
                    <a:lnTo>
                      <a:pt x="1486" y="9593"/>
                    </a:lnTo>
                    <a:lnTo>
                      <a:pt x="1712" y="9649"/>
                    </a:lnTo>
                    <a:lnTo>
                      <a:pt x="1957" y="9706"/>
                    </a:lnTo>
                    <a:lnTo>
                      <a:pt x="1957" y="9725"/>
                    </a:lnTo>
                    <a:lnTo>
                      <a:pt x="1562" y="11775"/>
                    </a:lnTo>
                    <a:lnTo>
                      <a:pt x="1543" y="12019"/>
                    </a:lnTo>
                    <a:lnTo>
                      <a:pt x="1543" y="12264"/>
                    </a:lnTo>
                    <a:lnTo>
                      <a:pt x="1562" y="12508"/>
                    </a:lnTo>
                    <a:lnTo>
                      <a:pt x="1599" y="12734"/>
                    </a:lnTo>
                    <a:lnTo>
                      <a:pt x="1656" y="12960"/>
                    </a:lnTo>
                    <a:lnTo>
                      <a:pt x="1731" y="13167"/>
                    </a:lnTo>
                    <a:lnTo>
                      <a:pt x="1825" y="13374"/>
                    </a:lnTo>
                    <a:lnTo>
                      <a:pt x="1938" y="13562"/>
                    </a:lnTo>
                    <a:lnTo>
                      <a:pt x="2069" y="13750"/>
                    </a:lnTo>
                    <a:lnTo>
                      <a:pt x="2220" y="13900"/>
                    </a:lnTo>
                    <a:lnTo>
                      <a:pt x="2389" y="14051"/>
                    </a:lnTo>
                    <a:lnTo>
                      <a:pt x="2577" y="14182"/>
                    </a:lnTo>
                    <a:lnTo>
                      <a:pt x="2784" y="14295"/>
                    </a:lnTo>
                    <a:lnTo>
                      <a:pt x="2991" y="14389"/>
                    </a:lnTo>
                    <a:lnTo>
                      <a:pt x="3217" y="14446"/>
                    </a:lnTo>
                    <a:lnTo>
                      <a:pt x="3461" y="14502"/>
                    </a:lnTo>
                    <a:lnTo>
                      <a:pt x="3725" y="14521"/>
                    </a:lnTo>
                    <a:lnTo>
                      <a:pt x="3950" y="14521"/>
                    </a:lnTo>
                    <a:lnTo>
                      <a:pt x="4195" y="14483"/>
                    </a:lnTo>
                    <a:lnTo>
                      <a:pt x="4402" y="14427"/>
                    </a:lnTo>
                    <a:lnTo>
                      <a:pt x="4627" y="14352"/>
                    </a:lnTo>
                    <a:lnTo>
                      <a:pt x="4834" y="14258"/>
                    </a:lnTo>
                    <a:lnTo>
                      <a:pt x="5022" y="14126"/>
                    </a:lnTo>
                    <a:lnTo>
                      <a:pt x="5192" y="13994"/>
                    </a:lnTo>
                    <a:lnTo>
                      <a:pt x="5361" y="13825"/>
                    </a:lnTo>
                    <a:lnTo>
                      <a:pt x="5511" y="13656"/>
                    </a:lnTo>
                    <a:lnTo>
                      <a:pt x="5643" y="13468"/>
                    </a:lnTo>
                    <a:lnTo>
                      <a:pt x="5775" y="13261"/>
                    </a:lnTo>
                    <a:lnTo>
                      <a:pt x="5869" y="13035"/>
                    </a:lnTo>
                    <a:lnTo>
                      <a:pt x="5963" y="12809"/>
                    </a:lnTo>
                    <a:lnTo>
                      <a:pt x="6019" y="12565"/>
                    </a:lnTo>
                    <a:lnTo>
                      <a:pt x="6076" y="12320"/>
                    </a:lnTo>
                    <a:lnTo>
                      <a:pt x="7355" y="3913"/>
                    </a:lnTo>
                    <a:lnTo>
                      <a:pt x="7374" y="3555"/>
                    </a:lnTo>
                    <a:lnTo>
                      <a:pt x="7374" y="3217"/>
                    </a:lnTo>
                    <a:lnTo>
                      <a:pt x="7336" y="2859"/>
                    </a:lnTo>
                    <a:lnTo>
                      <a:pt x="7261" y="2540"/>
                    </a:lnTo>
                    <a:lnTo>
                      <a:pt x="7148" y="2220"/>
                    </a:lnTo>
                    <a:lnTo>
                      <a:pt x="7016" y="1900"/>
                    </a:lnTo>
                    <a:lnTo>
                      <a:pt x="6847" y="1618"/>
                    </a:lnTo>
                    <a:lnTo>
                      <a:pt x="6659" y="1336"/>
                    </a:lnTo>
                    <a:lnTo>
                      <a:pt x="6433" y="1091"/>
                    </a:lnTo>
                    <a:lnTo>
                      <a:pt x="6189" y="866"/>
                    </a:lnTo>
                    <a:lnTo>
                      <a:pt x="5925" y="659"/>
                    </a:lnTo>
                    <a:lnTo>
                      <a:pt x="5643" y="471"/>
                    </a:lnTo>
                    <a:lnTo>
                      <a:pt x="5342" y="320"/>
                    </a:lnTo>
                    <a:lnTo>
                      <a:pt x="5022" y="189"/>
                    </a:lnTo>
                    <a:lnTo>
                      <a:pt x="4684" y="95"/>
                    </a:lnTo>
                    <a:lnTo>
                      <a:pt x="4345" y="19"/>
                    </a:lnTo>
                    <a:lnTo>
                      <a:pt x="4232" y="19"/>
                    </a:lnTo>
                    <a:lnTo>
                      <a:pt x="3875" y="0"/>
                    </a:lnTo>
                    <a:close/>
                  </a:path>
                </a:pathLst>
              </a:custGeom>
              <a:solidFill>
                <a:srgbClr val="936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7393079" y="1091311"/>
                <a:ext cx="22551" cy="21768"/>
              </a:xfrm>
              <a:custGeom>
                <a:avLst/>
                <a:gdLst/>
                <a:ahLst/>
                <a:cxnLst/>
                <a:rect l="l" t="t" r="r" b="b"/>
                <a:pathLst>
                  <a:path w="547" h="528" extrusionOk="0">
                    <a:moveTo>
                      <a:pt x="208" y="0"/>
                    </a:moveTo>
                    <a:lnTo>
                      <a:pt x="113" y="38"/>
                    </a:lnTo>
                    <a:lnTo>
                      <a:pt x="38" y="94"/>
                    </a:lnTo>
                    <a:lnTo>
                      <a:pt x="1" y="207"/>
                    </a:lnTo>
                    <a:lnTo>
                      <a:pt x="1" y="320"/>
                    </a:lnTo>
                    <a:lnTo>
                      <a:pt x="38" y="414"/>
                    </a:lnTo>
                    <a:lnTo>
                      <a:pt x="113" y="489"/>
                    </a:lnTo>
                    <a:lnTo>
                      <a:pt x="226" y="527"/>
                    </a:lnTo>
                    <a:lnTo>
                      <a:pt x="339" y="527"/>
                    </a:lnTo>
                    <a:lnTo>
                      <a:pt x="433" y="489"/>
                    </a:lnTo>
                    <a:lnTo>
                      <a:pt x="508" y="414"/>
                    </a:lnTo>
                    <a:lnTo>
                      <a:pt x="527" y="377"/>
                    </a:lnTo>
                    <a:lnTo>
                      <a:pt x="546" y="320"/>
                    </a:lnTo>
                    <a:lnTo>
                      <a:pt x="546" y="207"/>
                    </a:lnTo>
                    <a:lnTo>
                      <a:pt x="508" y="113"/>
                    </a:lnTo>
                    <a:lnTo>
                      <a:pt x="433" y="3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7393079" y="1074244"/>
                <a:ext cx="45804" cy="1554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377" extrusionOk="0">
                    <a:moveTo>
                      <a:pt x="358" y="1"/>
                    </a:moveTo>
                    <a:lnTo>
                      <a:pt x="245" y="38"/>
                    </a:lnTo>
                    <a:lnTo>
                      <a:pt x="132" y="76"/>
                    </a:lnTo>
                    <a:lnTo>
                      <a:pt x="57" y="132"/>
                    </a:lnTo>
                    <a:lnTo>
                      <a:pt x="19" y="170"/>
                    </a:lnTo>
                    <a:lnTo>
                      <a:pt x="1" y="189"/>
                    </a:lnTo>
                    <a:lnTo>
                      <a:pt x="1" y="226"/>
                    </a:lnTo>
                    <a:lnTo>
                      <a:pt x="57" y="226"/>
                    </a:lnTo>
                    <a:lnTo>
                      <a:pt x="170" y="189"/>
                    </a:lnTo>
                    <a:lnTo>
                      <a:pt x="358" y="170"/>
                    </a:lnTo>
                    <a:lnTo>
                      <a:pt x="452" y="170"/>
                    </a:lnTo>
                    <a:lnTo>
                      <a:pt x="565" y="189"/>
                    </a:lnTo>
                    <a:lnTo>
                      <a:pt x="678" y="208"/>
                    </a:lnTo>
                    <a:lnTo>
                      <a:pt x="772" y="226"/>
                    </a:lnTo>
                    <a:lnTo>
                      <a:pt x="941" y="302"/>
                    </a:lnTo>
                    <a:lnTo>
                      <a:pt x="1054" y="358"/>
                    </a:lnTo>
                    <a:lnTo>
                      <a:pt x="1073" y="377"/>
                    </a:lnTo>
                    <a:lnTo>
                      <a:pt x="1110" y="377"/>
                    </a:lnTo>
                    <a:lnTo>
                      <a:pt x="1110" y="358"/>
                    </a:lnTo>
                    <a:lnTo>
                      <a:pt x="1110" y="320"/>
                    </a:lnTo>
                    <a:lnTo>
                      <a:pt x="1016" y="208"/>
                    </a:lnTo>
                    <a:lnTo>
                      <a:pt x="922" y="132"/>
                    </a:lnTo>
                    <a:lnTo>
                      <a:pt x="809" y="76"/>
                    </a:lnTo>
                    <a:lnTo>
                      <a:pt x="697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7510943" y="1109904"/>
                <a:ext cx="22551" cy="22551"/>
              </a:xfrm>
              <a:custGeom>
                <a:avLst/>
                <a:gdLst/>
                <a:ahLst/>
                <a:cxnLst/>
                <a:rect l="l" t="t" r="r" b="b"/>
                <a:pathLst>
                  <a:path w="547" h="547" extrusionOk="0">
                    <a:moveTo>
                      <a:pt x="207" y="1"/>
                    </a:moveTo>
                    <a:lnTo>
                      <a:pt x="113" y="38"/>
                    </a:lnTo>
                    <a:lnTo>
                      <a:pt x="38" y="114"/>
                    </a:lnTo>
                    <a:lnTo>
                      <a:pt x="1" y="208"/>
                    </a:lnTo>
                    <a:lnTo>
                      <a:pt x="1" y="227"/>
                    </a:lnTo>
                    <a:lnTo>
                      <a:pt x="1" y="321"/>
                    </a:lnTo>
                    <a:lnTo>
                      <a:pt x="38" y="433"/>
                    </a:lnTo>
                    <a:lnTo>
                      <a:pt x="113" y="509"/>
                    </a:lnTo>
                    <a:lnTo>
                      <a:pt x="226" y="546"/>
                    </a:lnTo>
                    <a:lnTo>
                      <a:pt x="339" y="546"/>
                    </a:lnTo>
                    <a:lnTo>
                      <a:pt x="433" y="509"/>
                    </a:lnTo>
                    <a:lnTo>
                      <a:pt x="508" y="433"/>
                    </a:lnTo>
                    <a:lnTo>
                      <a:pt x="546" y="339"/>
                    </a:lnTo>
                    <a:lnTo>
                      <a:pt x="546" y="227"/>
                    </a:lnTo>
                    <a:lnTo>
                      <a:pt x="508" y="133"/>
                    </a:lnTo>
                    <a:lnTo>
                      <a:pt x="433" y="57"/>
                    </a:lnTo>
                    <a:lnTo>
                      <a:pt x="3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7514819" y="1094403"/>
                <a:ext cx="46587" cy="15543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377" extrusionOk="0">
                    <a:moveTo>
                      <a:pt x="358" y="1"/>
                    </a:moveTo>
                    <a:lnTo>
                      <a:pt x="245" y="38"/>
                    </a:lnTo>
                    <a:lnTo>
                      <a:pt x="151" y="76"/>
                    </a:lnTo>
                    <a:lnTo>
                      <a:pt x="76" y="132"/>
                    </a:lnTo>
                    <a:lnTo>
                      <a:pt x="19" y="170"/>
                    </a:lnTo>
                    <a:lnTo>
                      <a:pt x="1" y="189"/>
                    </a:lnTo>
                    <a:lnTo>
                      <a:pt x="1" y="226"/>
                    </a:lnTo>
                    <a:lnTo>
                      <a:pt x="57" y="226"/>
                    </a:lnTo>
                    <a:lnTo>
                      <a:pt x="189" y="208"/>
                    </a:lnTo>
                    <a:lnTo>
                      <a:pt x="358" y="170"/>
                    </a:lnTo>
                    <a:lnTo>
                      <a:pt x="471" y="170"/>
                    </a:lnTo>
                    <a:lnTo>
                      <a:pt x="565" y="189"/>
                    </a:lnTo>
                    <a:lnTo>
                      <a:pt x="678" y="208"/>
                    </a:lnTo>
                    <a:lnTo>
                      <a:pt x="772" y="226"/>
                    </a:lnTo>
                    <a:lnTo>
                      <a:pt x="941" y="302"/>
                    </a:lnTo>
                    <a:lnTo>
                      <a:pt x="1054" y="358"/>
                    </a:lnTo>
                    <a:lnTo>
                      <a:pt x="1092" y="377"/>
                    </a:lnTo>
                    <a:lnTo>
                      <a:pt x="1110" y="377"/>
                    </a:lnTo>
                    <a:lnTo>
                      <a:pt x="1129" y="358"/>
                    </a:lnTo>
                    <a:lnTo>
                      <a:pt x="1110" y="320"/>
                    </a:lnTo>
                    <a:lnTo>
                      <a:pt x="1016" y="208"/>
                    </a:lnTo>
                    <a:lnTo>
                      <a:pt x="922" y="132"/>
                    </a:lnTo>
                    <a:lnTo>
                      <a:pt x="828" y="76"/>
                    </a:lnTo>
                    <a:lnTo>
                      <a:pt x="715" y="38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7425647" y="1085870"/>
                <a:ext cx="51205" cy="10319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503" extrusionOk="0">
                    <a:moveTo>
                      <a:pt x="1242" y="1"/>
                    </a:moveTo>
                    <a:lnTo>
                      <a:pt x="1016" y="339"/>
                    </a:lnTo>
                    <a:lnTo>
                      <a:pt x="791" y="678"/>
                    </a:lnTo>
                    <a:lnTo>
                      <a:pt x="584" y="1035"/>
                    </a:lnTo>
                    <a:lnTo>
                      <a:pt x="396" y="1393"/>
                    </a:lnTo>
                    <a:lnTo>
                      <a:pt x="95" y="1957"/>
                    </a:lnTo>
                    <a:lnTo>
                      <a:pt x="57" y="2032"/>
                    </a:lnTo>
                    <a:lnTo>
                      <a:pt x="19" y="2107"/>
                    </a:lnTo>
                    <a:lnTo>
                      <a:pt x="1" y="2183"/>
                    </a:lnTo>
                    <a:lnTo>
                      <a:pt x="1" y="2277"/>
                    </a:lnTo>
                    <a:lnTo>
                      <a:pt x="38" y="2352"/>
                    </a:lnTo>
                    <a:lnTo>
                      <a:pt x="113" y="2408"/>
                    </a:lnTo>
                    <a:lnTo>
                      <a:pt x="245" y="2446"/>
                    </a:lnTo>
                    <a:lnTo>
                      <a:pt x="490" y="2484"/>
                    </a:lnTo>
                    <a:lnTo>
                      <a:pt x="753" y="2502"/>
                    </a:lnTo>
                    <a:lnTo>
                      <a:pt x="508" y="2408"/>
                    </a:lnTo>
                    <a:lnTo>
                      <a:pt x="264" y="2333"/>
                    </a:lnTo>
                    <a:lnTo>
                      <a:pt x="170" y="2295"/>
                    </a:lnTo>
                    <a:lnTo>
                      <a:pt x="132" y="2277"/>
                    </a:lnTo>
                    <a:lnTo>
                      <a:pt x="113" y="2239"/>
                    </a:lnTo>
                    <a:lnTo>
                      <a:pt x="132" y="2126"/>
                    </a:lnTo>
                    <a:lnTo>
                      <a:pt x="208" y="2013"/>
                    </a:lnTo>
                    <a:lnTo>
                      <a:pt x="508" y="1468"/>
                    </a:lnTo>
                    <a:lnTo>
                      <a:pt x="715" y="1110"/>
                    </a:lnTo>
                    <a:lnTo>
                      <a:pt x="903" y="734"/>
                    </a:lnTo>
                    <a:lnTo>
                      <a:pt x="1092" y="377"/>
                    </a:lnTo>
                    <a:lnTo>
                      <a:pt x="124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9"/>
              <p:cNvSpPr/>
              <p:nvPr/>
            </p:nvSpPr>
            <p:spPr>
              <a:xfrm>
                <a:off x="7434181" y="1320817"/>
                <a:ext cx="117911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1073" extrusionOk="0">
                    <a:moveTo>
                      <a:pt x="2859" y="1"/>
                    </a:moveTo>
                    <a:lnTo>
                      <a:pt x="2559" y="133"/>
                    </a:lnTo>
                    <a:lnTo>
                      <a:pt x="2276" y="227"/>
                    </a:lnTo>
                    <a:lnTo>
                      <a:pt x="2013" y="302"/>
                    </a:lnTo>
                    <a:lnTo>
                      <a:pt x="1750" y="358"/>
                    </a:lnTo>
                    <a:lnTo>
                      <a:pt x="1298" y="433"/>
                    </a:lnTo>
                    <a:lnTo>
                      <a:pt x="885" y="452"/>
                    </a:lnTo>
                    <a:lnTo>
                      <a:pt x="565" y="452"/>
                    </a:lnTo>
                    <a:lnTo>
                      <a:pt x="320" y="433"/>
                    </a:lnTo>
                    <a:lnTo>
                      <a:pt x="113" y="415"/>
                    </a:lnTo>
                    <a:lnTo>
                      <a:pt x="1" y="960"/>
                    </a:lnTo>
                    <a:lnTo>
                      <a:pt x="395" y="1035"/>
                    </a:lnTo>
                    <a:lnTo>
                      <a:pt x="753" y="1073"/>
                    </a:lnTo>
                    <a:lnTo>
                      <a:pt x="1073" y="1073"/>
                    </a:lnTo>
                    <a:lnTo>
                      <a:pt x="1374" y="1035"/>
                    </a:lnTo>
                    <a:lnTo>
                      <a:pt x="1637" y="979"/>
                    </a:lnTo>
                    <a:lnTo>
                      <a:pt x="1863" y="885"/>
                    </a:lnTo>
                    <a:lnTo>
                      <a:pt x="2069" y="791"/>
                    </a:lnTo>
                    <a:lnTo>
                      <a:pt x="2239" y="678"/>
                    </a:lnTo>
                    <a:lnTo>
                      <a:pt x="2389" y="565"/>
                    </a:lnTo>
                    <a:lnTo>
                      <a:pt x="2521" y="452"/>
                    </a:lnTo>
                    <a:lnTo>
                      <a:pt x="2634" y="339"/>
                    </a:lnTo>
                    <a:lnTo>
                      <a:pt x="2709" y="227"/>
                    </a:lnTo>
                    <a:lnTo>
                      <a:pt x="2822" y="76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7C51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9"/>
              <p:cNvSpPr/>
              <p:nvPr/>
            </p:nvSpPr>
            <p:spPr>
              <a:xfrm>
                <a:off x="7455907" y="1213835"/>
                <a:ext cx="37228" cy="28736"/>
              </a:xfrm>
              <a:custGeom>
                <a:avLst/>
                <a:gdLst/>
                <a:ahLst/>
                <a:cxnLst/>
                <a:rect l="l" t="t" r="r" b="b"/>
                <a:pathLst>
                  <a:path w="903" h="697" extrusionOk="0">
                    <a:moveTo>
                      <a:pt x="414" y="0"/>
                    </a:moveTo>
                    <a:lnTo>
                      <a:pt x="282" y="19"/>
                    </a:lnTo>
                    <a:lnTo>
                      <a:pt x="151" y="75"/>
                    </a:lnTo>
                    <a:lnTo>
                      <a:pt x="38" y="151"/>
                    </a:lnTo>
                    <a:lnTo>
                      <a:pt x="19" y="151"/>
                    </a:lnTo>
                    <a:lnTo>
                      <a:pt x="0" y="207"/>
                    </a:lnTo>
                    <a:lnTo>
                      <a:pt x="0" y="264"/>
                    </a:lnTo>
                    <a:lnTo>
                      <a:pt x="75" y="358"/>
                    </a:lnTo>
                    <a:lnTo>
                      <a:pt x="245" y="527"/>
                    </a:lnTo>
                    <a:lnTo>
                      <a:pt x="433" y="659"/>
                    </a:lnTo>
                    <a:lnTo>
                      <a:pt x="527" y="696"/>
                    </a:lnTo>
                    <a:lnTo>
                      <a:pt x="640" y="696"/>
                    </a:lnTo>
                    <a:lnTo>
                      <a:pt x="753" y="659"/>
                    </a:lnTo>
                    <a:lnTo>
                      <a:pt x="847" y="602"/>
                    </a:lnTo>
                    <a:lnTo>
                      <a:pt x="884" y="527"/>
                    </a:lnTo>
                    <a:lnTo>
                      <a:pt x="903" y="433"/>
                    </a:lnTo>
                    <a:lnTo>
                      <a:pt x="903" y="339"/>
                    </a:lnTo>
                    <a:lnTo>
                      <a:pt x="865" y="245"/>
                    </a:lnTo>
                    <a:lnTo>
                      <a:pt x="809" y="170"/>
                    </a:lnTo>
                    <a:lnTo>
                      <a:pt x="734" y="94"/>
                    </a:lnTo>
                    <a:lnTo>
                      <a:pt x="640" y="57"/>
                    </a:lnTo>
                    <a:lnTo>
                      <a:pt x="546" y="19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7C51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9"/>
              <p:cNvSpPr/>
              <p:nvPr/>
            </p:nvSpPr>
            <p:spPr>
              <a:xfrm>
                <a:off x="7455907" y="1213835"/>
                <a:ext cx="37228" cy="28736"/>
              </a:xfrm>
              <a:custGeom>
                <a:avLst/>
                <a:gdLst/>
                <a:ahLst/>
                <a:cxnLst/>
                <a:rect l="l" t="t" r="r" b="b"/>
                <a:pathLst>
                  <a:path w="903" h="697" fill="none" extrusionOk="0">
                    <a:moveTo>
                      <a:pt x="38" y="151"/>
                    </a:moveTo>
                    <a:lnTo>
                      <a:pt x="38" y="151"/>
                    </a:lnTo>
                    <a:lnTo>
                      <a:pt x="151" y="75"/>
                    </a:lnTo>
                    <a:lnTo>
                      <a:pt x="282" y="19"/>
                    </a:lnTo>
                    <a:lnTo>
                      <a:pt x="414" y="0"/>
                    </a:lnTo>
                    <a:lnTo>
                      <a:pt x="546" y="19"/>
                    </a:lnTo>
                    <a:lnTo>
                      <a:pt x="546" y="19"/>
                    </a:lnTo>
                    <a:lnTo>
                      <a:pt x="640" y="57"/>
                    </a:lnTo>
                    <a:lnTo>
                      <a:pt x="734" y="94"/>
                    </a:lnTo>
                    <a:lnTo>
                      <a:pt x="809" y="170"/>
                    </a:lnTo>
                    <a:lnTo>
                      <a:pt x="865" y="245"/>
                    </a:lnTo>
                    <a:lnTo>
                      <a:pt x="865" y="245"/>
                    </a:lnTo>
                    <a:lnTo>
                      <a:pt x="903" y="339"/>
                    </a:lnTo>
                    <a:lnTo>
                      <a:pt x="903" y="433"/>
                    </a:lnTo>
                    <a:lnTo>
                      <a:pt x="884" y="527"/>
                    </a:lnTo>
                    <a:lnTo>
                      <a:pt x="847" y="602"/>
                    </a:lnTo>
                    <a:lnTo>
                      <a:pt x="847" y="602"/>
                    </a:lnTo>
                    <a:lnTo>
                      <a:pt x="753" y="659"/>
                    </a:lnTo>
                    <a:lnTo>
                      <a:pt x="640" y="696"/>
                    </a:lnTo>
                    <a:lnTo>
                      <a:pt x="527" y="696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245" y="527"/>
                    </a:lnTo>
                    <a:lnTo>
                      <a:pt x="75" y="358"/>
                    </a:lnTo>
                    <a:lnTo>
                      <a:pt x="75" y="3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0" y="207"/>
                    </a:lnTo>
                    <a:lnTo>
                      <a:pt x="19" y="15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9"/>
              <p:cNvSpPr/>
              <p:nvPr/>
            </p:nvSpPr>
            <p:spPr>
              <a:xfrm>
                <a:off x="7447373" y="1202952"/>
                <a:ext cx="45763" cy="31869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773" extrusionOk="0">
                    <a:moveTo>
                      <a:pt x="1072" y="1"/>
                    </a:moveTo>
                    <a:lnTo>
                      <a:pt x="1054" y="20"/>
                    </a:lnTo>
                    <a:lnTo>
                      <a:pt x="1035" y="57"/>
                    </a:lnTo>
                    <a:lnTo>
                      <a:pt x="978" y="189"/>
                    </a:lnTo>
                    <a:lnTo>
                      <a:pt x="922" y="264"/>
                    </a:lnTo>
                    <a:lnTo>
                      <a:pt x="847" y="358"/>
                    </a:lnTo>
                    <a:lnTo>
                      <a:pt x="771" y="434"/>
                    </a:lnTo>
                    <a:lnTo>
                      <a:pt x="659" y="509"/>
                    </a:lnTo>
                    <a:lnTo>
                      <a:pt x="546" y="565"/>
                    </a:lnTo>
                    <a:lnTo>
                      <a:pt x="433" y="622"/>
                    </a:lnTo>
                    <a:lnTo>
                      <a:pt x="320" y="640"/>
                    </a:lnTo>
                    <a:lnTo>
                      <a:pt x="207" y="640"/>
                    </a:lnTo>
                    <a:lnTo>
                      <a:pt x="57" y="659"/>
                    </a:lnTo>
                    <a:lnTo>
                      <a:pt x="0" y="659"/>
                    </a:lnTo>
                    <a:lnTo>
                      <a:pt x="0" y="697"/>
                    </a:lnTo>
                    <a:lnTo>
                      <a:pt x="38" y="716"/>
                    </a:lnTo>
                    <a:lnTo>
                      <a:pt x="207" y="772"/>
                    </a:lnTo>
                    <a:lnTo>
                      <a:pt x="358" y="772"/>
                    </a:lnTo>
                    <a:lnTo>
                      <a:pt x="508" y="753"/>
                    </a:lnTo>
                    <a:lnTo>
                      <a:pt x="640" y="716"/>
                    </a:lnTo>
                    <a:lnTo>
                      <a:pt x="771" y="659"/>
                    </a:lnTo>
                    <a:lnTo>
                      <a:pt x="884" y="584"/>
                    </a:lnTo>
                    <a:lnTo>
                      <a:pt x="978" y="471"/>
                    </a:lnTo>
                    <a:lnTo>
                      <a:pt x="1035" y="358"/>
                    </a:lnTo>
                    <a:lnTo>
                      <a:pt x="1091" y="227"/>
                    </a:lnTo>
                    <a:lnTo>
                      <a:pt x="1110" y="133"/>
                    </a:lnTo>
                    <a:lnTo>
                      <a:pt x="1110" y="57"/>
                    </a:lnTo>
                    <a:lnTo>
                      <a:pt x="1091" y="20"/>
                    </a:lnTo>
                    <a:lnTo>
                      <a:pt x="107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9"/>
              <p:cNvSpPr/>
              <p:nvPr/>
            </p:nvSpPr>
            <p:spPr>
              <a:xfrm>
                <a:off x="7512510" y="1074244"/>
                <a:ext cx="56647" cy="21768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28" extrusionOk="0">
                    <a:moveTo>
                      <a:pt x="339" y="1"/>
                    </a:moveTo>
                    <a:lnTo>
                      <a:pt x="207" y="38"/>
                    </a:lnTo>
                    <a:lnTo>
                      <a:pt x="57" y="95"/>
                    </a:lnTo>
                    <a:lnTo>
                      <a:pt x="19" y="132"/>
                    </a:lnTo>
                    <a:lnTo>
                      <a:pt x="0" y="151"/>
                    </a:lnTo>
                    <a:lnTo>
                      <a:pt x="19" y="189"/>
                    </a:lnTo>
                    <a:lnTo>
                      <a:pt x="57" y="208"/>
                    </a:lnTo>
                    <a:lnTo>
                      <a:pt x="207" y="245"/>
                    </a:lnTo>
                    <a:lnTo>
                      <a:pt x="433" y="283"/>
                    </a:lnTo>
                    <a:lnTo>
                      <a:pt x="677" y="339"/>
                    </a:lnTo>
                    <a:lnTo>
                      <a:pt x="1129" y="490"/>
                    </a:lnTo>
                    <a:lnTo>
                      <a:pt x="1279" y="527"/>
                    </a:lnTo>
                    <a:lnTo>
                      <a:pt x="1317" y="527"/>
                    </a:lnTo>
                    <a:lnTo>
                      <a:pt x="1354" y="508"/>
                    </a:lnTo>
                    <a:lnTo>
                      <a:pt x="1373" y="471"/>
                    </a:lnTo>
                    <a:lnTo>
                      <a:pt x="1354" y="433"/>
                    </a:lnTo>
                    <a:lnTo>
                      <a:pt x="1298" y="377"/>
                    </a:lnTo>
                    <a:lnTo>
                      <a:pt x="1242" y="302"/>
                    </a:lnTo>
                    <a:lnTo>
                      <a:pt x="1129" y="208"/>
                    </a:lnTo>
                    <a:lnTo>
                      <a:pt x="1016" y="151"/>
                    </a:lnTo>
                    <a:lnTo>
                      <a:pt x="884" y="95"/>
                    </a:lnTo>
                    <a:lnTo>
                      <a:pt x="753" y="38"/>
                    </a:lnTo>
                    <a:lnTo>
                      <a:pt x="621" y="19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9"/>
              <p:cNvSpPr/>
              <p:nvPr/>
            </p:nvSpPr>
            <p:spPr>
              <a:xfrm>
                <a:off x="7400829" y="1048642"/>
                <a:ext cx="43495" cy="15584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378" extrusionOk="0">
                    <a:moveTo>
                      <a:pt x="339" y="1"/>
                    </a:moveTo>
                    <a:lnTo>
                      <a:pt x="226" y="39"/>
                    </a:lnTo>
                    <a:lnTo>
                      <a:pt x="132" y="76"/>
                    </a:lnTo>
                    <a:lnTo>
                      <a:pt x="57" y="114"/>
                    </a:lnTo>
                    <a:lnTo>
                      <a:pt x="20" y="170"/>
                    </a:lnTo>
                    <a:lnTo>
                      <a:pt x="1" y="208"/>
                    </a:lnTo>
                    <a:lnTo>
                      <a:pt x="1" y="245"/>
                    </a:lnTo>
                    <a:lnTo>
                      <a:pt x="38" y="264"/>
                    </a:lnTo>
                    <a:lnTo>
                      <a:pt x="76" y="283"/>
                    </a:lnTo>
                    <a:lnTo>
                      <a:pt x="189" y="283"/>
                    </a:lnTo>
                    <a:lnTo>
                      <a:pt x="339" y="302"/>
                    </a:lnTo>
                    <a:lnTo>
                      <a:pt x="527" y="302"/>
                    </a:lnTo>
                    <a:lnTo>
                      <a:pt x="847" y="377"/>
                    </a:lnTo>
                    <a:lnTo>
                      <a:pt x="998" y="377"/>
                    </a:lnTo>
                    <a:lnTo>
                      <a:pt x="1035" y="358"/>
                    </a:lnTo>
                    <a:lnTo>
                      <a:pt x="1054" y="321"/>
                    </a:lnTo>
                    <a:lnTo>
                      <a:pt x="1054" y="264"/>
                    </a:lnTo>
                    <a:lnTo>
                      <a:pt x="960" y="170"/>
                    </a:lnTo>
                    <a:lnTo>
                      <a:pt x="866" y="114"/>
                    </a:lnTo>
                    <a:lnTo>
                      <a:pt x="772" y="57"/>
                    </a:lnTo>
                    <a:lnTo>
                      <a:pt x="659" y="20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9"/>
              <p:cNvSpPr/>
              <p:nvPr/>
            </p:nvSpPr>
            <p:spPr>
              <a:xfrm>
                <a:off x="7433397" y="928468"/>
                <a:ext cx="237347" cy="221804"/>
              </a:xfrm>
              <a:custGeom>
                <a:avLst/>
                <a:gdLst/>
                <a:ahLst/>
                <a:cxnLst/>
                <a:rect l="l" t="t" r="r" b="b"/>
                <a:pathLst>
                  <a:path w="5757" h="5380" extrusionOk="0">
                    <a:moveTo>
                      <a:pt x="1" y="452"/>
                    </a:moveTo>
                    <a:lnTo>
                      <a:pt x="1" y="734"/>
                    </a:lnTo>
                    <a:lnTo>
                      <a:pt x="41" y="707"/>
                    </a:lnTo>
                    <a:lnTo>
                      <a:pt x="38" y="696"/>
                    </a:lnTo>
                    <a:lnTo>
                      <a:pt x="1" y="452"/>
                    </a:lnTo>
                    <a:close/>
                    <a:moveTo>
                      <a:pt x="1957" y="1"/>
                    </a:moveTo>
                    <a:lnTo>
                      <a:pt x="1712" y="19"/>
                    </a:lnTo>
                    <a:lnTo>
                      <a:pt x="1449" y="76"/>
                    </a:lnTo>
                    <a:lnTo>
                      <a:pt x="1186" y="132"/>
                    </a:lnTo>
                    <a:lnTo>
                      <a:pt x="941" y="226"/>
                    </a:lnTo>
                    <a:lnTo>
                      <a:pt x="697" y="320"/>
                    </a:lnTo>
                    <a:lnTo>
                      <a:pt x="452" y="433"/>
                    </a:lnTo>
                    <a:lnTo>
                      <a:pt x="226" y="584"/>
                    </a:lnTo>
                    <a:lnTo>
                      <a:pt x="41" y="707"/>
                    </a:lnTo>
                    <a:lnTo>
                      <a:pt x="114" y="960"/>
                    </a:lnTo>
                    <a:lnTo>
                      <a:pt x="189" y="1204"/>
                    </a:lnTo>
                    <a:lnTo>
                      <a:pt x="302" y="1430"/>
                    </a:lnTo>
                    <a:lnTo>
                      <a:pt x="414" y="1656"/>
                    </a:lnTo>
                    <a:lnTo>
                      <a:pt x="546" y="1881"/>
                    </a:lnTo>
                    <a:lnTo>
                      <a:pt x="697" y="2088"/>
                    </a:lnTo>
                    <a:lnTo>
                      <a:pt x="847" y="2276"/>
                    </a:lnTo>
                    <a:lnTo>
                      <a:pt x="1016" y="2465"/>
                    </a:lnTo>
                    <a:lnTo>
                      <a:pt x="1204" y="2634"/>
                    </a:lnTo>
                    <a:lnTo>
                      <a:pt x="1411" y="2803"/>
                    </a:lnTo>
                    <a:lnTo>
                      <a:pt x="1618" y="2935"/>
                    </a:lnTo>
                    <a:lnTo>
                      <a:pt x="1825" y="3066"/>
                    </a:lnTo>
                    <a:lnTo>
                      <a:pt x="2051" y="3198"/>
                    </a:lnTo>
                    <a:lnTo>
                      <a:pt x="2295" y="3292"/>
                    </a:lnTo>
                    <a:lnTo>
                      <a:pt x="2540" y="3386"/>
                    </a:lnTo>
                    <a:lnTo>
                      <a:pt x="2446" y="2878"/>
                    </a:lnTo>
                    <a:lnTo>
                      <a:pt x="2559" y="3085"/>
                    </a:lnTo>
                    <a:lnTo>
                      <a:pt x="2690" y="3292"/>
                    </a:lnTo>
                    <a:lnTo>
                      <a:pt x="2954" y="3687"/>
                    </a:lnTo>
                    <a:lnTo>
                      <a:pt x="3273" y="4063"/>
                    </a:lnTo>
                    <a:lnTo>
                      <a:pt x="3612" y="4383"/>
                    </a:lnTo>
                    <a:lnTo>
                      <a:pt x="3988" y="4684"/>
                    </a:lnTo>
                    <a:lnTo>
                      <a:pt x="4383" y="4966"/>
                    </a:lnTo>
                    <a:lnTo>
                      <a:pt x="4816" y="5192"/>
                    </a:lnTo>
                    <a:lnTo>
                      <a:pt x="5023" y="5286"/>
                    </a:lnTo>
                    <a:lnTo>
                      <a:pt x="5248" y="5380"/>
                    </a:lnTo>
                    <a:lnTo>
                      <a:pt x="5418" y="5060"/>
                    </a:lnTo>
                    <a:lnTo>
                      <a:pt x="5568" y="4722"/>
                    </a:lnTo>
                    <a:lnTo>
                      <a:pt x="5662" y="4383"/>
                    </a:lnTo>
                    <a:lnTo>
                      <a:pt x="5719" y="4044"/>
                    </a:lnTo>
                    <a:lnTo>
                      <a:pt x="5756" y="3687"/>
                    </a:lnTo>
                    <a:lnTo>
                      <a:pt x="5737" y="3349"/>
                    </a:lnTo>
                    <a:lnTo>
                      <a:pt x="5700" y="3010"/>
                    </a:lnTo>
                    <a:lnTo>
                      <a:pt x="5643" y="2671"/>
                    </a:lnTo>
                    <a:lnTo>
                      <a:pt x="5531" y="2352"/>
                    </a:lnTo>
                    <a:lnTo>
                      <a:pt x="5399" y="2032"/>
                    </a:lnTo>
                    <a:lnTo>
                      <a:pt x="5248" y="1731"/>
                    </a:lnTo>
                    <a:lnTo>
                      <a:pt x="5041" y="1430"/>
                    </a:lnTo>
                    <a:lnTo>
                      <a:pt x="4835" y="1167"/>
                    </a:lnTo>
                    <a:lnTo>
                      <a:pt x="4571" y="922"/>
                    </a:lnTo>
                    <a:lnTo>
                      <a:pt x="4289" y="696"/>
                    </a:lnTo>
                    <a:lnTo>
                      <a:pt x="3988" y="490"/>
                    </a:lnTo>
                    <a:lnTo>
                      <a:pt x="3762" y="358"/>
                    </a:lnTo>
                    <a:lnTo>
                      <a:pt x="3518" y="245"/>
                    </a:lnTo>
                    <a:lnTo>
                      <a:pt x="3255" y="170"/>
                    </a:lnTo>
                    <a:lnTo>
                      <a:pt x="3010" y="95"/>
                    </a:lnTo>
                    <a:lnTo>
                      <a:pt x="2747" y="38"/>
                    </a:lnTo>
                    <a:lnTo>
                      <a:pt x="248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9"/>
              <p:cNvSpPr/>
              <p:nvPr/>
            </p:nvSpPr>
            <p:spPr>
              <a:xfrm>
                <a:off x="7433397" y="928468"/>
                <a:ext cx="237347" cy="221804"/>
              </a:xfrm>
              <a:custGeom>
                <a:avLst/>
                <a:gdLst/>
                <a:ahLst/>
                <a:cxnLst/>
                <a:rect l="l" t="t" r="r" b="b"/>
                <a:pathLst>
                  <a:path w="5757" h="5380" fill="none" extrusionOk="0">
                    <a:moveTo>
                      <a:pt x="1" y="452"/>
                    </a:moveTo>
                    <a:lnTo>
                      <a:pt x="1" y="452"/>
                    </a:lnTo>
                    <a:lnTo>
                      <a:pt x="38" y="696"/>
                    </a:lnTo>
                    <a:lnTo>
                      <a:pt x="114" y="960"/>
                    </a:lnTo>
                    <a:lnTo>
                      <a:pt x="189" y="1204"/>
                    </a:lnTo>
                    <a:lnTo>
                      <a:pt x="302" y="1430"/>
                    </a:lnTo>
                    <a:lnTo>
                      <a:pt x="414" y="1656"/>
                    </a:lnTo>
                    <a:lnTo>
                      <a:pt x="546" y="1881"/>
                    </a:lnTo>
                    <a:lnTo>
                      <a:pt x="697" y="2088"/>
                    </a:lnTo>
                    <a:lnTo>
                      <a:pt x="847" y="2276"/>
                    </a:lnTo>
                    <a:lnTo>
                      <a:pt x="1016" y="2465"/>
                    </a:lnTo>
                    <a:lnTo>
                      <a:pt x="1204" y="2634"/>
                    </a:lnTo>
                    <a:lnTo>
                      <a:pt x="1411" y="2803"/>
                    </a:lnTo>
                    <a:lnTo>
                      <a:pt x="1618" y="2935"/>
                    </a:lnTo>
                    <a:lnTo>
                      <a:pt x="1825" y="3066"/>
                    </a:lnTo>
                    <a:lnTo>
                      <a:pt x="2051" y="3198"/>
                    </a:lnTo>
                    <a:lnTo>
                      <a:pt x="2295" y="3292"/>
                    </a:lnTo>
                    <a:lnTo>
                      <a:pt x="2540" y="3386"/>
                    </a:lnTo>
                    <a:lnTo>
                      <a:pt x="2446" y="2878"/>
                    </a:lnTo>
                    <a:lnTo>
                      <a:pt x="2446" y="2878"/>
                    </a:lnTo>
                    <a:lnTo>
                      <a:pt x="2559" y="3085"/>
                    </a:lnTo>
                    <a:lnTo>
                      <a:pt x="2690" y="3292"/>
                    </a:lnTo>
                    <a:lnTo>
                      <a:pt x="2954" y="3687"/>
                    </a:lnTo>
                    <a:lnTo>
                      <a:pt x="3273" y="4063"/>
                    </a:lnTo>
                    <a:lnTo>
                      <a:pt x="3612" y="4383"/>
                    </a:lnTo>
                    <a:lnTo>
                      <a:pt x="3988" y="4684"/>
                    </a:lnTo>
                    <a:lnTo>
                      <a:pt x="4383" y="4966"/>
                    </a:lnTo>
                    <a:lnTo>
                      <a:pt x="4816" y="5192"/>
                    </a:lnTo>
                    <a:lnTo>
                      <a:pt x="5023" y="5286"/>
                    </a:lnTo>
                    <a:lnTo>
                      <a:pt x="5248" y="5380"/>
                    </a:lnTo>
                    <a:lnTo>
                      <a:pt x="5248" y="5380"/>
                    </a:lnTo>
                    <a:lnTo>
                      <a:pt x="5418" y="5060"/>
                    </a:lnTo>
                    <a:lnTo>
                      <a:pt x="5568" y="4722"/>
                    </a:lnTo>
                    <a:lnTo>
                      <a:pt x="5662" y="4383"/>
                    </a:lnTo>
                    <a:lnTo>
                      <a:pt x="5719" y="4044"/>
                    </a:lnTo>
                    <a:lnTo>
                      <a:pt x="5756" y="3687"/>
                    </a:lnTo>
                    <a:lnTo>
                      <a:pt x="5737" y="3349"/>
                    </a:lnTo>
                    <a:lnTo>
                      <a:pt x="5700" y="3010"/>
                    </a:lnTo>
                    <a:lnTo>
                      <a:pt x="5643" y="2671"/>
                    </a:lnTo>
                    <a:lnTo>
                      <a:pt x="5531" y="2352"/>
                    </a:lnTo>
                    <a:lnTo>
                      <a:pt x="5399" y="2032"/>
                    </a:lnTo>
                    <a:lnTo>
                      <a:pt x="5248" y="1731"/>
                    </a:lnTo>
                    <a:lnTo>
                      <a:pt x="5041" y="1430"/>
                    </a:lnTo>
                    <a:lnTo>
                      <a:pt x="4835" y="1167"/>
                    </a:lnTo>
                    <a:lnTo>
                      <a:pt x="4571" y="922"/>
                    </a:lnTo>
                    <a:lnTo>
                      <a:pt x="4289" y="696"/>
                    </a:lnTo>
                    <a:lnTo>
                      <a:pt x="3988" y="490"/>
                    </a:lnTo>
                    <a:lnTo>
                      <a:pt x="3988" y="490"/>
                    </a:lnTo>
                    <a:lnTo>
                      <a:pt x="3762" y="358"/>
                    </a:lnTo>
                    <a:lnTo>
                      <a:pt x="3518" y="245"/>
                    </a:lnTo>
                    <a:lnTo>
                      <a:pt x="3255" y="170"/>
                    </a:lnTo>
                    <a:lnTo>
                      <a:pt x="3010" y="95"/>
                    </a:lnTo>
                    <a:lnTo>
                      <a:pt x="2747" y="38"/>
                    </a:lnTo>
                    <a:lnTo>
                      <a:pt x="2483" y="1"/>
                    </a:lnTo>
                    <a:lnTo>
                      <a:pt x="2220" y="1"/>
                    </a:lnTo>
                    <a:lnTo>
                      <a:pt x="1957" y="1"/>
                    </a:lnTo>
                    <a:lnTo>
                      <a:pt x="1712" y="19"/>
                    </a:lnTo>
                    <a:lnTo>
                      <a:pt x="1449" y="76"/>
                    </a:lnTo>
                    <a:lnTo>
                      <a:pt x="1186" y="132"/>
                    </a:lnTo>
                    <a:lnTo>
                      <a:pt x="941" y="226"/>
                    </a:lnTo>
                    <a:lnTo>
                      <a:pt x="697" y="320"/>
                    </a:lnTo>
                    <a:lnTo>
                      <a:pt x="452" y="433"/>
                    </a:lnTo>
                    <a:lnTo>
                      <a:pt x="226" y="584"/>
                    </a:lnTo>
                    <a:lnTo>
                      <a:pt x="1" y="7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9"/>
              <p:cNvSpPr/>
              <p:nvPr/>
            </p:nvSpPr>
            <p:spPr>
              <a:xfrm>
                <a:off x="7718763" y="1068802"/>
                <a:ext cx="218712" cy="600272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4560" extrusionOk="0">
                    <a:moveTo>
                      <a:pt x="301" y="1"/>
                    </a:moveTo>
                    <a:lnTo>
                      <a:pt x="282" y="170"/>
                    </a:lnTo>
                    <a:lnTo>
                      <a:pt x="226" y="640"/>
                    </a:lnTo>
                    <a:lnTo>
                      <a:pt x="151" y="1412"/>
                    </a:lnTo>
                    <a:lnTo>
                      <a:pt x="76" y="2409"/>
                    </a:lnTo>
                    <a:lnTo>
                      <a:pt x="19" y="3067"/>
                    </a:lnTo>
                    <a:lnTo>
                      <a:pt x="0" y="3725"/>
                    </a:lnTo>
                    <a:lnTo>
                      <a:pt x="19" y="4383"/>
                    </a:lnTo>
                    <a:lnTo>
                      <a:pt x="76" y="5042"/>
                    </a:lnTo>
                    <a:lnTo>
                      <a:pt x="132" y="5437"/>
                    </a:lnTo>
                    <a:lnTo>
                      <a:pt x="226" y="5813"/>
                    </a:lnTo>
                    <a:lnTo>
                      <a:pt x="358" y="6189"/>
                    </a:lnTo>
                    <a:lnTo>
                      <a:pt x="489" y="6546"/>
                    </a:lnTo>
                    <a:lnTo>
                      <a:pt x="696" y="6923"/>
                    </a:lnTo>
                    <a:lnTo>
                      <a:pt x="922" y="7280"/>
                    </a:lnTo>
                    <a:lnTo>
                      <a:pt x="1185" y="7600"/>
                    </a:lnTo>
                    <a:lnTo>
                      <a:pt x="1486" y="7901"/>
                    </a:lnTo>
                    <a:lnTo>
                      <a:pt x="1787" y="8202"/>
                    </a:lnTo>
                    <a:lnTo>
                      <a:pt x="2107" y="8484"/>
                    </a:lnTo>
                    <a:lnTo>
                      <a:pt x="2728" y="9029"/>
                    </a:lnTo>
                    <a:lnTo>
                      <a:pt x="3330" y="9537"/>
                    </a:lnTo>
                    <a:lnTo>
                      <a:pt x="3593" y="9800"/>
                    </a:lnTo>
                    <a:lnTo>
                      <a:pt x="3875" y="10064"/>
                    </a:lnTo>
                    <a:lnTo>
                      <a:pt x="4101" y="10327"/>
                    </a:lnTo>
                    <a:lnTo>
                      <a:pt x="4326" y="10590"/>
                    </a:lnTo>
                    <a:lnTo>
                      <a:pt x="4533" y="10873"/>
                    </a:lnTo>
                    <a:lnTo>
                      <a:pt x="4721" y="11173"/>
                    </a:lnTo>
                    <a:lnTo>
                      <a:pt x="4872" y="11437"/>
                    </a:lnTo>
                    <a:lnTo>
                      <a:pt x="4985" y="11719"/>
                    </a:lnTo>
                    <a:lnTo>
                      <a:pt x="5079" y="12001"/>
                    </a:lnTo>
                    <a:lnTo>
                      <a:pt x="5154" y="12302"/>
                    </a:lnTo>
                    <a:lnTo>
                      <a:pt x="5192" y="12509"/>
                    </a:lnTo>
                    <a:lnTo>
                      <a:pt x="5210" y="12735"/>
                    </a:lnTo>
                    <a:lnTo>
                      <a:pt x="5210" y="12942"/>
                    </a:lnTo>
                    <a:lnTo>
                      <a:pt x="5210" y="13167"/>
                    </a:lnTo>
                    <a:lnTo>
                      <a:pt x="5173" y="13374"/>
                    </a:lnTo>
                    <a:lnTo>
                      <a:pt x="5116" y="13600"/>
                    </a:lnTo>
                    <a:lnTo>
                      <a:pt x="5060" y="13807"/>
                    </a:lnTo>
                    <a:lnTo>
                      <a:pt x="4985" y="14014"/>
                    </a:lnTo>
                    <a:lnTo>
                      <a:pt x="4815" y="14296"/>
                    </a:lnTo>
                    <a:lnTo>
                      <a:pt x="4627" y="14559"/>
                    </a:lnTo>
                    <a:lnTo>
                      <a:pt x="4759" y="14427"/>
                    </a:lnTo>
                    <a:lnTo>
                      <a:pt x="4891" y="14239"/>
                    </a:lnTo>
                    <a:lnTo>
                      <a:pt x="5022" y="14032"/>
                    </a:lnTo>
                    <a:lnTo>
                      <a:pt x="5116" y="13826"/>
                    </a:lnTo>
                    <a:lnTo>
                      <a:pt x="5192" y="13619"/>
                    </a:lnTo>
                    <a:lnTo>
                      <a:pt x="5248" y="13393"/>
                    </a:lnTo>
                    <a:lnTo>
                      <a:pt x="5286" y="13167"/>
                    </a:lnTo>
                    <a:lnTo>
                      <a:pt x="5304" y="12960"/>
                    </a:lnTo>
                    <a:lnTo>
                      <a:pt x="5304" y="12735"/>
                    </a:lnTo>
                    <a:lnTo>
                      <a:pt x="5286" y="12509"/>
                    </a:lnTo>
                    <a:lnTo>
                      <a:pt x="5248" y="12283"/>
                    </a:lnTo>
                    <a:lnTo>
                      <a:pt x="5173" y="11982"/>
                    </a:lnTo>
                    <a:lnTo>
                      <a:pt x="5079" y="11681"/>
                    </a:lnTo>
                    <a:lnTo>
                      <a:pt x="4966" y="11399"/>
                    </a:lnTo>
                    <a:lnTo>
                      <a:pt x="4815" y="11136"/>
                    </a:lnTo>
                    <a:lnTo>
                      <a:pt x="4627" y="10835"/>
                    </a:lnTo>
                    <a:lnTo>
                      <a:pt x="4420" y="10534"/>
                    </a:lnTo>
                    <a:lnTo>
                      <a:pt x="4195" y="10271"/>
                    </a:lnTo>
                    <a:lnTo>
                      <a:pt x="3950" y="10007"/>
                    </a:lnTo>
                    <a:lnTo>
                      <a:pt x="3687" y="9725"/>
                    </a:lnTo>
                    <a:lnTo>
                      <a:pt x="3405" y="9462"/>
                    </a:lnTo>
                    <a:lnTo>
                      <a:pt x="2803" y="8935"/>
                    </a:lnTo>
                    <a:lnTo>
                      <a:pt x="2182" y="8409"/>
                    </a:lnTo>
                    <a:lnTo>
                      <a:pt x="1881" y="8126"/>
                    </a:lnTo>
                    <a:lnTo>
                      <a:pt x="1580" y="7825"/>
                    </a:lnTo>
                    <a:lnTo>
                      <a:pt x="1279" y="7543"/>
                    </a:lnTo>
                    <a:lnTo>
                      <a:pt x="1035" y="7205"/>
                    </a:lnTo>
                    <a:lnTo>
                      <a:pt x="809" y="6866"/>
                    </a:lnTo>
                    <a:lnTo>
                      <a:pt x="602" y="6509"/>
                    </a:lnTo>
                    <a:lnTo>
                      <a:pt x="471" y="6151"/>
                    </a:lnTo>
                    <a:lnTo>
                      <a:pt x="339" y="5794"/>
                    </a:lnTo>
                    <a:lnTo>
                      <a:pt x="264" y="5418"/>
                    </a:lnTo>
                    <a:lnTo>
                      <a:pt x="188" y="5042"/>
                    </a:lnTo>
                    <a:lnTo>
                      <a:pt x="132" y="4383"/>
                    </a:lnTo>
                    <a:lnTo>
                      <a:pt x="113" y="3725"/>
                    </a:lnTo>
                    <a:lnTo>
                      <a:pt x="113" y="3067"/>
                    </a:lnTo>
                    <a:lnTo>
                      <a:pt x="151" y="2409"/>
                    </a:lnTo>
                    <a:lnTo>
                      <a:pt x="282" y="640"/>
                    </a:lnTo>
                    <a:lnTo>
                      <a:pt x="301" y="170"/>
                    </a:lnTo>
                    <a:lnTo>
                      <a:pt x="3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9"/>
              <p:cNvSpPr/>
              <p:nvPr/>
            </p:nvSpPr>
            <p:spPr>
              <a:xfrm>
                <a:off x="7827311" y="3952612"/>
                <a:ext cx="284635" cy="410997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9969" extrusionOk="0">
                    <a:moveTo>
                      <a:pt x="3725" y="0"/>
                    </a:moveTo>
                    <a:lnTo>
                      <a:pt x="1" y="1298"/>
                    </a:lnTo>
                    <a:lnTo>
                      <a:pt x="715" y="3856"/>
                    </a:lnTo>
                    <a:lnTo>
                      <a:pt x="1223" y="5718"/>
                    </a:lnTo>
                    <a:lnTo>
                      <a:pt x="1411" y="6395"/>
                    </a:lnTo>
                    <a:lnTo>
                      <a:pt x="1486" y="6753"/>
                    </a:lnTo>
                    <a:lnTo>
                      <a:pt x="1505" y="6790"/>
                    </a:lnTo>
                    <a:lnTo>
                      <a:pt x="1543" y="6847"/>
                    </a:lnTo>
                    <a:lnTo>
                      <a:pt x="1656" y="6978"/>
                    </a:lnTo>
                    <a:lnTo>
                      <a:pt x="1844" y="7148"/>
                    </a:lnTo>
                    <a:lnTo>
                      <a:pt x="2088" y="7317"/>
                    </a:lnTo>
                    <a:lnTo>
                      <a:pt x="2709" y="7768"/>
                    </a:lnTo>
                    <a:lnTo>
                      <a:pt x="3443" y="8239"/>
                    </a:lnTo>
                    <a:lnTo>
                      <a:pt x="4214" y="8746"/>
                    </a:lnTo>
                    <a:lnTo>
                      <a:pt x="4966" y="9198"/>
                    </a:lnTo>
                    <a:lnTo>
                      <a:pt x="6076" y="9894"/>
                    </a:lnTo>
                    <a:lnTo>
                      <a:pt x="6189" y="9931"/>
                    </a:lnTo>
                    <a:lnTo>
                      <a:pt x="6320" y="9969"/>
                    </a:lnTo>
                    <a:lnTo>
                      <a:pt x="6452" y="9950"/>
                    </a:lnTo>
                    <a:lnTo>
                      <a:pt x="6584" y="9913"/>
                    </a:lnTo>
                    <a:lnTo>
                      <a:pt x="6621" y="9894"/>
                    </a:lnTo>
                    <a:lnTo>
                      <a:pt x="6697" y="9837"/>
                    </a:lnTo>
                    <a:lnTo>
                      <a:pt x="6772" y="9762"/>
                    </a:lnTo>
                    <a:lnTo>
                      <a:pt x="6847" y="9668"/>
                    </a:lnTo>
                    <a:lnTo>
                      <a:pt x="6885" y="9574"/>
                    </a:lnTo>
                    <a:lnTo>
                      <a:pt x="6903" y="9480"/>
                    </a:lnTo>
                    <a:lnTo>
                      <a:pt x="6903" y="9367"/>
                    </a:lnTo>
                    <a:lnTo>
                      <a:pt x="6885" y="9254"/>
                    </a:lnTo>
                    <a:lnTo>
                      <a:pt x="6847" y="9160"/>
                    </a:lnTo>
                    <a:lnTo>
                      <a:pt x="4797" y="5248"/>
                    </a:lnTo>
                    <a:lnTo>
                      <a:pt x="37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9"/>
              <p:cNvSpPr/>
              <p:nvPr/>
            </p:nvSpPr>
            <p:spPr>
              <a:xfrm>
                <a:off x="7827311" y="3952612"/>
                <a:ext cx="284635" cy="410997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9969" fill="none" extrusionOk="0">
                    <a:moveTo>
                      <a:pt x="3725" y="0"/>
                    </a:moveTo>
                    <a:lnTo>
                      <a:pt x="4797" y="5248"/>
                    </a:lnTo>
                    <a:lnTo>
                      <a:pt x="6847" y="9160"/>
                    </a:lnTo>
                    <a:lnTo>
                      <a:pt x="6847" y="9160"/>
                    </a:lnTo>
                    <a:lnTo>
                      <a:pt x="6885" y="9254"/>
                    </a:lnTo>
                    <a:lnTo>
                      <a:pt x="6903" y="9367"/>
                    </a:lnTo>
                    <a:lnTo>
                      <a:pt x="6903" y="9480"/>
                    </a:lnTo>
                    <a:lnTo>
                      <a:pt x="6885" y="9574"/>
                    </a:lnTo>
                    <a:lnTo>
                      <a:pt x="6847" y="9668"/>
                    </a:lnTo>
                    <a:lnTo>
                      <a:pt x="6772" y="9762"/>
                    </a:lnTo>
                    <a:lnTo>
                      <a:pt x="6697" y="9837"/>
                    </a:lnTo>
                    <a:lnTo>
                      <a:pt x="6621" y="9894"/>
                    </a:lnTo>
                    <a:lnTo>
                      <a:pt x="6621" y="9894"/>
                    </a:lnTo>
                    <a:lnTo>
                      <a:pt x="6584" y="9913"/>
                    </a:lnTo>
                    <a:lnTo>
                      <a:pt x="6584" y="9913"/>
                    </a:lnTo>
                    <a:lnTo>
                      <a:pt x="6452" y="9950"/>
                    </a:lnTo>
                    <a:lnTo>
                      <a:pt x="6320" y="9969"/>
                    </a:lnTo>
                    <a:lnTo>
                      <a:pt x="6189" y="9931"/>
                    </a:lnTo>
                    <a:lnTo>
                      <a:pt x="6076" y="9894"/>
                    </a:lnTo>
                    <a:lnTo>
                      <a:pt x="6076" y="9894"/>
                    </a:lnTo>
                    <a:lnTo>
                      <a:pt x="4966" y="9198"/>
                    </a:lnTo>
                    <a:lnTo>
                      <a:pt x="4214" y="8746"/>
                    </a:lnTo>
                    <a:lnTo>
                      <a:pt x="3443" y="8239"/>
                    </a:lnTo>
                    <a:lnTo>
                      <a:pt x="2709" y="7768"/>
                    </a:lnTo>
                    <a:lnTo>
                      <a:pt x="2088" y="7317"/>
                    </a:lnTo>
                    <a:lnTo>
                      <a:pt x="1844" y="7148"/>
                    </a:lnTo>
                    <a:lnTo>
                      <a:pt x="1656" y="6978"/>
                    </a:lnTo>
                    <a:lnTo>
                      <a:pt x="1543" y="6847"/>
                    </a:lnTo>
                    <a:lnTo>
                      <a:pt x="1505" y="6790"/>
                    </a:lnTo>
                    <a:lnTo>
                      <a:pt x="1486" y="6753"/>
                    </a:lnTo>
                    <a:lnTo>
                      <a:pt x="1486" y="6753"/>
                    </a:lnTo>
                    <a:lnTo>
                      <a:pt x="1411" y="6395"/>
                    </a:lnTo>
                    <a:lnTo>
                      <a:pt x="1223" y="5718"/>
                    </a:lnTo>
                    <a:lnTo>
                      <a:pt x="715" y="3856"/>
                    </a:lnTo>
                    <a:lnTo>
                      <a:pt x="1" y="1298"/>
                    </a:lnTo>
                    <a:lnTo>
                      <a:pt x="3725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9"/>
              <p:cNvSpPr/>
              <p:nvPr/>
            </p:nvSpPr>
            <p:spPr>
              <a:xfrm>
                <a:off x="7885481" y="4216253"/>
                <a:ext cx="213270" cy="147347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3574" extrusionOk="0">
                    <a:moveTo>
                      <a:pt x="0" y="0"/>
                    </a:moveTo>
                    <a:lnTo>
                      <a:pt x="75" y="320"/>
                    </a:lnTo>
                    <a:lnTo>
                      <a:pt x="57" y="226"/>
                    </a:lnTo>
                    <a:lnTo>
                      <a:pt x="0" y="0"/>
                    </a:lnTo>
                    <a:close/>
                    <a:moveTo>
                      <a:pt x="132" y="471"/>
                    </a:moveTo>
                    <a:lnTo>
                      <a:pt x="245" y="602"/>
                    </a:lnTo>
                    <a:lnTo>
                      <a:pt x="358" y="715"/>
                    </a:lnTo>
                    <a:lnTo>
                      <a:pt x="828" y="1054"/>
                    </a:lnTo>
                    <a:lnTo>
                      <a:pt x="1655" y="1618"/>
                    </a:lnTo>
                    <a:lnTo>
                      <a:pt x="2897" y="2427"/>
                    </a:lnTo>
                    <a:lnTo>
                      <a:pt x="4646" y="3499"/>
                    </a:lnTo>
                    <a:lnTo>
                      <a:pt x="4778" y="3555"/>
                    </a:lnTo>
                    <a:lnTo>
                      <a:pt x="4928" y="3574"/>
                    </a:lnTo>
                    <a:lnTo>
                      <a:pt x="4947" y="3574"/>
                    </a:lnTo>
                    <a:lnTo>
                      <a:pt x="4797" y="3555"/>
                    </a:lnTo>
                    <a:lnTo>
                      <a:pt x="4665" y="3499"/>
                    </a:lnTo>
                    <a:lnTo>
                      <a:pt x="3649" y="2878"/>
                    </a:lnTo>
                    <a:lnTo>
                      <a:pt x="2239" y="1994"/>
                    </a:lnTo>
                    <a:lnTo>
                      <a:pt x="1543" y="1524"/>
                    </a:lnTo>
                    <a:lnTo>
                      <a:pt x="922" y="1110"/>
                    </a:lnTo>
                    <a:lnTo>
                      <a:pt x="433" y="734"/>
                    </a:lnTo>
                    <a:lnTo>
                      <a:pt x="264" y="583"/>
                    </a:lnTo>
                    <a:lnTo>
                      <a:pt x="132" y="471"/>
                    </a:lnTo>
                    <a:close/>
                    <a:moveTo>
                      <a:pt x="5173" y="3518"/>
                    </a:moveTo>
                    <a:lnTo>
                      <a:pt x="5060" y="3555"/>
                    </a:lnTo>
                    <a:lnTo>
                      <a:pt x="4947" y="3574"/>
                    </a:lnTo>
                    <a:lnTo>
                      <a:pt x="5041" y="3574"/>
                    </a:lnTo>
                    <a:lnTo>
                      <a:pt x="5173" y="35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9"/>
              <p:cNvSpPr/>
              <p:nvPr/>
            </p:nvSpPr>
            <p:spPr>
              <a:xfrm>
                <a:off x="7890881" y="4235630"/>
                <a:ext cx="207869" cy="127970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310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4" y="132"/>
                    </a:lnTo>
                    <a:lnTo>
                      <a:pt x="227" y="245"/>
                    </a:lnTo>
                    <a:lnTo>
                      <a:pt x="227" y="245"/>
                    </a:lnTo>
                    <a:lnTo>
                      <a:pt x="697" y="584"/>
                    </a:lnTo>
                    <a:lnTo>
                      <a:pt x="1524" y="1148"/>
                    </a:lnTo>
                    <a:lnTo>
                      <a:pt x="2766" y="1957"/>
                    </a:lnTo>
                    <a:lnTo>
                      <a:pt x="4515" y="3029"/>
                    </a:lnTo>
                    <a:lnTo>
                      <a:pt x="4515" y="3029"/>
                    </a:lnTo>
                    <a:lnTo>
                      <a:pt x="4647" y="3085"/>
                    </a:lnTo>
                    <a:lnTo>
                      <a:pt x="4797" y="3104"/>
                    </a:lnTo>
                    <a:lnTo>
                      <a:pt x="4797" y="3104"/>
                    </a:lnTo>
                    <a:lnTo>
                      <a:pt x="4910" y="3104"/>
                    </a:lnTo>
                    <a:lnTo>
                      <a:pt x="5042" y="3048"/>
                    </a:lnTo>
                    <a:lnTo>
                      <a:pt x="5042" y="3048"/>
                    </a:lnTo>
                    <a:lnTo>
                      <a:pt x="5042" y="3048"/>
                    </a:lnTo>
                    <a:lnTo>
                      <a:pt x="4929" y="3085"/>
                    </a:lnTo>
                    <a:lnTo>
                      <a:pt x="4816" y="3104"/>
                    </a:lnTo>
                    <a:lnTo>
                      <a:pt x="4816" y="3104"/>
                    </a:lnTo>
                    <a:lnTo>
                      <a:pt x="4666" y="3085"/>
                    </a:lnTo>
                    <a:lnTo>
                      <a:pt x="4534" y="3029"/>
                    </a:lnTo>
                    <a:lnTo>
                      <a:pt x="4534" y="3029"/>
                    </a:lnTo>
                    <a:lnTo>
                      <a:pt x="3518" y="2408"/>
                    </a:lnTo>
                    <a:lnTo>
                      <a:pt x="2108" y="1524"/>
                    </a:lnTo>
                    <a:lnTo>
                      <a:pt x="1412" y="1054"/>
                    </a:lnTo>
                    <a:lnTo>
                      <a:pt x="791" y="640"/>
                    </a:lnTo>
                    <a:lnTo>
                      <a:pt x="302" y="264"/>
                    </a:lnTo>
                    <a:lnTo>
                      <a:pt x="133" y="113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9"/>
              <p:cNvSpPr/>
              <p:nvPr/>
            </p:nvSpPr>
            <p:spPr>
              <a:xfrm>
                <a:off x="7885481" y="4216253"/>
                <a:ext cx="3133" cy="13234"/>
              </a:xfrm>
              <a:custGeom>
                <a:avLst/>
                <a:gdLst/>
                <a:ahLst/>
                <a:cxnLst/>
                <a:rect l="l" t="t" r="r" b="b"/>
                <a:pathLst>
                  <a:path w="76" h="321" fill="none" extrusionOk="0">
                    <a:moveTo>
                      <a:pt x="0" y="0"/>
                    </a:moveTo>
                    <a:lnTo>
                      <a:pt x="57" y="226"/>
                    </a:lnTo>
                    <a:lnTo>
                      <a:pt x="57" y="226"/>
                    </a:lnTo>
                    <a:lnTo>
                      <a:pt x="75" y="320"/>
                    </a:lnTo>
                    <a:lnTo>
                      <a:pt x="75" y="32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9"/>
              <p:cNvSpPr/>
              <p:nvPr/>
            </p:nvSpPr>
            <p:spPr>
              <a:xfrm>
                <a:off x="7885481" y="4216253"/>
                <a:ext cx="213270" cy="147347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3574" extrusionOk="0">
                    <a:moveTo>
                      <a:pt x="0" y="0"/>
                    </a:moveTo>
                    <a:lnTo>
                      <a:pt x="75" y="320"/>
                    </a:lnTo>
                    <a:lnTo>
                      <a:pt x="132" y="471"/>
                    </a:lnTo>
                    <a:lnTo>
                      <a:pt x="264" y="583"/>
                    </a:lnTo>
                    <a:lnTo>
                      <a:pt x="433" y="734"/>
                    </a:lnTo>
                    <a:lnTo>
                      <a:pt x="922" y="1110"/>
                    </a:lnTo>
                    <a:lnTo>
                      <a:pt x="1543" y="1524"/>
                    </a:lnTo>
                    <a:lnTo>
                      <a:pt x="2239" y="1994"/>
                    </a:lnTo>
                    <a:lnTo>
                      <a:pt x="3649" y="2878"/>
                    </a:lnTo>
                    <a:lnTo>
                      <a:pt x="4665" y="3499"/>
                    </a:lnTo>
                    <a:lnTo>
                      <a:pt x="4797" y="3555"/>
                    </a:lnTo>
                    <a:lnTo>
                      <a:pt x="4947" y="3574"/>
                    </a:lnTo>
                    <a:lnTo>
                      <a:pt x="5060" y="3555"/>
                    </a:lnTo>
                    <a:lnTo>
                      <a:pt x="5173" y="3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9"/>
              <p:cNvSpPr/>
              <p:nvPr/>
            </p:nvSpPr>
            <p:spPr>
              <a:xfrm>
                <a:off x="7885481" y="4216253"/>
                <a:ext cx="213270" cy="147347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357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75" y="320"/>
                    </a:lnTo>
                    <a:lnTo>
                      <a:pt x="75" y="320"/>
                    </a:lnTo>
                    <a:lnTo>
                      <a:pt x="132" y="471"/>
                    </a:lnTo>
                    <a:lnTo>
                      <a:pt x="132" y="471"/>
                    </a:lnTo>
                    <a:lnTo>
                      <a:pt x="264" y="583"/>
                    </a:lnTo>
                    <a:lnTo>
                      <a:pt x="433" y="734"/>
                    </a:lnTo>
                    <a:lnTo>
                      <a:pt x="922" y="1110"/>
                    </a:lnTo>
                    <a:lnTo>
                      <a:pt x="1543" y="1524"/>
                    </a:lnTo>
                    <a:lnTo>
                      <a:pt x="2239" y="1994"/>
                    </a:lnTo>
                    <a:lnTo>
                      <a:pt x="3649" y="2878"/>
                    </a:lnTo>
                    <a:lnTo>
                      <a:pt x="4665" y="3499"/>
                    </a:lnTo>
                    <a:lnTo>
                      <a:pt x="4665" y="3499"/>
                    </a:lnTo>
                    <a:lnTo>
                      <a:pt x="4797" y="3555"/>
                    </a:lnTo>
                    <a:lnTo>
                      <a:pt x="4947" y="3574"/>
                    </a:lnTo>
                    <a:lnTo>
                      <a:pt x="4947" y="3574"/>
                    </a:lnTo>
                    <a:lnTo>
                      <a:pt x="5060" y="3555"/>
                    </a:lnTo>
                    <a:lnTo>
                      <a:pt x="5173" y="3518"/>
                    </a:lnTo>
                    <a:lnTo>
                      <a:pt x="5173" y="351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9"/>
              <p:cNvSpPr/>
              <p:nvPr/>
            </p:nvSpPr>
            <p:spPr>
              <a:xfrm>
                <a:off x="7896323" y="4136357"/>
                <a:ext cx="25644" cy="2564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2" extrusionOk="0">
                    <a:moveTo>
                      <a:pt x="302" y="1"/>
                    </a:moveTo>
                    <a:lnTo>
                      <a:pt x="226" y="20"/>
                    </a:lnTo>
                    <a:lnTo>
                      <a:pt x="132" y="39"/>
                    </a:lnTo>
                    <a:lnTo>
                      <a:pt x="76" y="95"/>
                    </a:lnTo>
                    <a:lnTo>
                      <a:pt x="19" y="170"/>
                    </a:lnTo>
                    <a:lnTo>
                      <a:pt x="1" y="246"/>
                    </a:lnTo>
                    <a:lnTo>
                      <a:pt x="1" y="302"/>
                    </a:lnTo>
                    <a:lnTo>
                      <a:pt x="19" y="377"/>
                    </a:lnTo>
                    <a:lnTo>
                      <a:pt x="38" y="434"/>
                    </a:lnTo>
                    <a:lnTo>
                      <a:pt x="57" y="490"/>
                    </a:lnTo>
                    <a:lnTo>
                      <a:pt x="95" y="528"/>
                    </a:lnTo>
                    <a:lnTo>
                      <a:pt x="151" y="565"/>
                    </a:lnTo>
                    <a:lnTo>
                      <a:pt x="207" y="603"/>
                    </a:lnTo>
                    <a:lnTo>
                      <a:pt x="302" y="622"/>
                    </a:lnTo>
                    <a:lnTo>
                      <a:pt x="396" y="603"/>
                    </a:lnTo>
                    <a:lnTo>
                      <a:pt x="490" y="565"/>
                    </a:lnTo>
                    <a:lnTo>
                      <a:pt x="565" y="509"/>
                    </a:lnTo>
                    <a:lnTo>
                      <a:pt x="602" y="415"/>
                    </a:lnTo>
                    <a:lnTo>
                      <a:pt x="621" y="358"/>
                    </a:lnTo>
                    <a:lnTo>
                      <a:pt x="621" y="302"/>
                    </a:lnTo>
                    <a:lnTo>
                      <a:pt x="584" y="189"/>
                    </a:lnTo>
                    <a:lnTo>
                      <a:pt x="527" y="76"/>
                    </a:lnTo>
                    <a:lnTo>
                      <a:pt x="471" y="39"/>
                    </a:lnTo>
                    <a:lnTo>
                      <a:pt x="414" y="20"/>
                    </a:lnTo>
                    <a:lnTo>
                      <a:pt x="414" y="20"/>
                    </a:lnTo>
                    <a:lnTo>
                      <a:pt x="452" y="39"/>
                    </a:lnTo>
                    <a:lnTo>
                      <a:pt x="3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>
                <a:off x="7896323" y="4136357"/>
                <a:ext cx="25644" cy="2564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2" fill="none" extrusionOk="0">
                    <a:moveTo>
                      <a:pt x="302" y="1"/>
                    </a:moveTo>
                    <a:lnTo>
                      <a:pt x="302" y="1"/>
                    </a:lnTo>
                    <a:lnTo>
                      <a:pt x="226" y="20"/>
                    </a:lnTo>
                    <a:lnTo>
                      <a:pt x="132" y="39"/>
                    </a:lnTo>
                    <a:lnTo>
                      <a:pt x="76" y="95"/>
                    </a:lnTo>
                    <a:lnTo>
                      <a:pt x="19" y="170"/>
                    </a:lnTo>
                    <a:lnTo>
                      <a:pt x="19" y="170"/>
                    </a:lnTo>
                    <a:lnTo>
                      <a:pt x="1" y="246"/>
                    </a:lnTo>
                    <a:lnTo>
                      <a:pt x="1" y="302"/>
                    </a:lnTo>
                    <a:lnTo>
                      <a:pt x="19" y="377"/>
                    </a:lnTo>
                    <a:lnTo>
                      <a:pt x="38" y="434"/>
                    </a:lnTo>
                    <a:lnTo>
                      <a:pt x="57" y="490"/>
                    </a:lnTo>
                    <a:lnTo>
                      <a:pt x="95" y="528"/>
                    </a:lnTo>
                    <a:lnTo>
                      <a:pt x="151" y="565"/>
                    </a:lnTo>
                    <a:lnTo>
                      <a:pt x="207" y="603"/>
                    </a:lnTo>
                    <a:lnTo>
                      <a:pt x="207" y="603"/>
                    </a:lnTo>
                    <a:lnTo>
                      <a:pt x="302" y="622"/>
                    </a:lnTo>
                    <a:lnTo>
                      <a:pt x="302" y="622"/>
                    </a:lnTo>
                    <a:lnTo>
                      <a:pt x="396" y="603"/>
                    </a:lnTo>
                    <a:lnTo>
                      <a:pt x="490" y="565"/>
                    </a:lnTo>
                    <a:lnTo>
                      <a:pt x="565" y="509"/>
                    </a:lnTo>
                    <a:lnTo>
                      <a:pt x="602" y="415"/>
                    </a:lnTo>
                    <a:lnTo>
                      <a:pt x="602" y="415"/>
                    </a:lnTo>
                    <a:lnTo>
                      <a:pt x="621" y="358"/>
                    </a:lnTo>
                    <a:lnTo>
                      <a:pt x="621" y="302"/>
                    </a:lnTo>
                    <a:lnTo>
                      <a:pt x="584" y="189"/>
                    </a:lnTo>
                    <a:lnTo>
                      <a:pt x="527" y="76"/>
                    </a:lnTo>
                    <a:lnTo>
                      <a:pt x="471" y="39"/>
                    </a:lnTo>
                    <a:lnTo>
                      <a:pt x="414" y="20"/>
                    </a:lnTo>
                    <a:lnTo>
                      <a:pt x="452" y="39"/>
                    </a:lnTo>
                    <a:lnTo>
                      <a:pt x="452" y="39"/>
                    </a:lnTo>
                    <a:lnTo>
                      <a:pt x="377" y="1"/>
                    </a:lnTo>
                    <a:lnTo>
                      <a:pt x="302" y="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9"/>
              <p:cNvSpPr/>
              <p:nvPr/>
            </p:nvSpPr>
            <p:spPr>
              <a:xfrm>
                <a:off x="8027380" y="4245730"/>
                <a:ext cx="38795" cy="3261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91" extrusionOk="0">
                    <a:moveTo>
                      <a:pt x="753" y="0"/>
                    </a:moveTo>
                    <a:lnTo>
                      <a:pt x="621" y="38"/>
                    </a:lnTo>
                    <a:lnTo>
                      <a:pt x="508" y="75"/>
                    </a:lnTo>
                    <a:lnTo>
                      <a:pt x="395" y="132"/>
                    </a:lnTo>
                    <a:lnTo>
                      <a:pt x="301" y="188"/>
                    </a:lnTo>
                    <a:lnTo>
                      <a:pt x="207" y="282"/>
                    </a:lnTo>
                    <a:lnTo>
                      <a:pt x="132" y="376"/>
                    </a:lnTo>
                    <a:lnTo>
                      <a:pt x="76" y="470"/>
                    </a:lnTo>
                    <a:lnTo>
                      <a:pt x="19" y="602"/>
                    </a:lnTo>
                    <a:lnTo>
                      <a:pt x="0" y="734"/>
                    </a:lnTo>
                    <a:lnTo>
                      <a:pt x="0" y="790"/>
                    </a:lnTo>
                    <a:lnTo>
                      <a:pt x="19" y="790"/>
                    </a:lnTo>
                    <a:lnTo>
                      <a:pt x="76" y="658"/>
                    </a:lnTo>
                    <a:lnTo>
                      <a:pt x="170" y="527"/>
                    </a:lnTo>
                    <a:lnTo>
                      <a:pt x="264" y="395"/>
                    </a:lnTo>
                    <a:lnTo>
                      <a:pt x="376" y="282"/>
                    </a:lnTo>
                    <a:lnTo>
                      <a:pt x="508" y="207"/>
                    </a:lnTo>
                    <a:lnTo>
                      <a:pt x="659" y="132"/>
                    </a:lnTo>
                    <a:lnTo>
                      <a:pt x="790" y="75"/>
                    </a:lnTo>
                    <a:lnTo>
                      <a:pt x="941" y="38"/>
                    </a:lnTo>
                    <a:lnTo>
                      <a:pt x="941" y="19"/>
                    </a:lnTo>
                    <a:lnTo>
                      <a:pt x="903" y="19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9"/>
              <p:cNvSpPr/>
              <p:nvPr/>
            </p:nvSpPr>
            <p:spPr>
              <a:xfrm>
                <a:off x="8049848" y="4281391"/>
                <a:ext cx="37270" cy="2251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46" extrusionOk="0">
                    <a:moveTo>
                      <a:pt x="621" y="0"/>
                    </a:moveTo>
                    <a:lnTo>
                      <a:pt x="471" y="38"/>
                    </a:lnTo>
                    <a:lnTo>
                      <a:pt x="358" y="113"/>
                    </a:lnTo>
                    <a:lnTo>
                      <a:pt x="245" y="170"/>
                    </a:lnTo>
                    <a:lnTo>
                      <a:pt x="170" y="245"/>
                    </a:lnTo>
                    <a:lnTo>
                      <a:pt x="114" y="320"/>
                    </a:lnTo>
                    <a:lnTo>
                      <a:pt x="57" y="376"/>
                    </a:lnTo>
                    <a:lnTo>
                      <a:pt x="1" y="489"/>
                    </a:lnTo>
                    <a:lnTo>
                      <a:pt x="1" y="527"/>
                    </a:lnTo>
                    <a:lnTo>
                      <a:pt x="1" y="546"/>
                    </a:lnTo>
                    <a:lnTo>
                      <a:pt x="38" y="527"/>
                    </a:lnTo>
                    <a:lnTo>
                      <a:pt x="114" y="433"/>
                    </a:lnTo>
                    <a:lnTo>
                      <a:pt x="245" y="320"/>
                    </a:lnTo>
                    <a:lnTo>
                      <a:pt x="415" y="207"/>
                    </a:lnTo>
                    <a:lnTo>
                      <a:pt x="659" y="113"/>
                    </a:lnTo>
                    <a:lnTo>
                      <a:pt x="904" y="3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9"/>
              <p:cNvSpPr/>
              <p:nvPr/>
            </p:nvSpPr>
            <p:spPr>
              <a:xfrm>
                <a:off x="7990937" y="4210812"/>
                <a:ext cx="55080" cy="3727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904" extrusionOk="0">
                    <a:moveTo>
                      <a:pt x="1336" y="1"/>
                    </a:moveTo>
                    <a:lnTo>
                      <a:pt x="1110" y="19"/>
                    </a:lnTo>
                    <a:lnTo>
                      <a:pt x="903" y="76"/>
                    </a:lnTo>
                    <a:lnTo>
                      <a:pt x="715" y="151"/>
                    </a:lnTo>
                    <a:lnTo>
                      <a:pt x="527" y="245"/>
                    </a:lnTo>
                    <a:lnTo>
                      <a:pt x="376" y="377"/>
                    </a:lnTo>
                    <a:lnTo>
                      <a:pt x="226" y="527"/>
                    </a:lnTo>
                    <a:lnTo>
                      <a:pt x="94" y="715"/>
                    </a:lnTo>
                    <a:lnTo>
                      <a:pt x="0" y="903"/>
                    </a:lnTo>
                    <a:lnTo>
                      <a:pt x="282" y="621"/>
                    </a:lnTo>
                    <a:lnTo>
                      <a:pt x="602" y="358"/>
                    </a:lnTo>
                    <a:lnTo>
                      <a:pt x="960" y="170"/>
                    </a:lnTo>
                    <a:lnTo>
                      <a:pt x="133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9"/>
              <p:cNvSpPr/>
              <p:nvPr/>
            </p:nvSpPr>
            <p:spPr>
              <a:xfrm>
                <a:off x="7971560" y="4165834"/>
                <a:ext cx="55863" cy="17893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434" extrusionOk="0">
                    <a:moveTo>
                      <a:pt x="997" y="1"/>
                    </a:moveTo>
                    <a:lnTo>
                      <a:pt x="809" y="20"/>
                    </a:lnTo>
                    <a:lnTo>
                      <a:pt x="621" y="57"/>
                    </a:lnTo>
                    <a:lnTo>
                      <a:pt x="451" y="114"/>
                    </a:lnTo>
                    <a:lnTo>
                      <a:pt x="301" y="208"/>
                    </a:lnTo>
                    <a:lnTo>
                      <a:pt x="151" y="302"/>
                    </a:lnTo>
                    <a:lnTo>
                      <a:pt x="0" y="433"/>
                    </a:lnTo>
                    <a:lnTo>
                      <a:pt x="38" y="433"/>
                    </a:lnTo>
                    <a:lnTo>
                      <a:pt x="75" y="415"/>
                    </a:lnTo>
                    <a:lnTo>
                      <a:pt x="207" y="358"/>
                    </a:lnTo>
                    <a:lnTo>
                      <a:pt x="414" y="264"/>
                    </a:lnTo>
                    <a:lnTo>
                      <a:pt x="658" y="170"/>
                    </a:lnTo>
                    <a:lnTo>
                      <a:pt x="922" y="114"/>
                    </a:lnTo>
                    <a:lnTo>
                      <a:pt x="1147" y="95"/>
                    </a:lnTo>
                    <a:lnTo>
                      <a:pt x="1298" y="76"/>
                    </a:lnTo>
                    <a:lnTo>
                      <a:pt x="1335" y="76"/>
                    </a:lnTo>
                    <a:lnTo>
                      <a:pt x="1354" y="57"/>
                    </a:lnTo>
                    <a:lnTo>
                      <a:pt x="1166" y="20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9"/>
              <p:cNvSpPr/>
              <p:nvPr/>
            </p:nvSpPr>
            <p:spPr>
              <a:xfrm>
                <a:off x="7957585" y="4103046"/>
                <a:ext cx="58213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414" extrusionOk="0">
                    <a:moveTo>
                      <a:pt x="790" y="0"/>
                    </a:moveTo>
                    <a:lnTo>
                      <a:pt x="659" y="19"/>
                    </a:lnTo>
                    <a:lnTo>
                      <a:pt x="508" y="57"/>
                    </a:lnTo>
                    <a:lnTo>
                      <a:pt x="395" y="94"/>
                    </a:lnTo>
                    <a:lnTo>
                      <a:pt x="264" y="169"/>
                    </a:lnTo>
                    <a:lnTo>
                      <a:pt x="151" y="245"/>
                    </a:lnTo>
                    <a:lnTo>
                      <a:pt x="19" y="358"/>
                    </a:lnTo>
                    <a:lnTo>
                      <a:pt x="0" y="414"/>
                    </a:lnTo>
                    <a:lnTo>
                      <a:pt x="151" y="339"/>
                    </a:lnTo>
                    <a:lnTo>
                      <a:pt x="320" y="264"/>
                    </a:lnTo>
                    <a:lnTo>
                      <a:pt x="490" y="188"/>
                    </a:lnTo>
                    <a:lnTo>
                      <a:pt x="678" y="132"/>
                    </a:lnTo>
                    <a:lnTo>
                      <a:pt x="847" y="113"/>
                    </a:lnTo>
                    <a:lnTo>
                      <a:pt x="1035" y="113"/>
                    </a:lnTo>
                    <a:lnTo>
                      <a:pt x="1223" y="132"/>
                    </a:lnTo>
                    <a:lnTo>
                      <a:pt x="1411" y="151"/>
                    </a:lnTo>
                    <a:lnTo>
                      <a:pt x="1355" y="113"/>
                    </a:lnTo>
                    <a:lnTo>
                      <a:pt x="1204" y="38"/>
                    </a:lnTo>
                    <a:lnTo>
                      <a:pt x="1073" y="19"/>
                    </a:lnTo>
                    <a:lnTo>
                      <a:pt x="92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9"/>
              <p:cNvSpPr/>
              <p:nvPr/>
            </p:nvSpPr>
            <p:spPr>
              <a:xfrm>
                <a:off x="7944392" y="4055719"/>
                <a:ext cx="65964" cy="4114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998" extrusionOk="0">
                    <a:moveTo>
                      <a:pt x="1411" y="95"/>
                    </a:moveTo>
                    <a:lnTo>
                      <a:pt x="1449" y="114"/>
                    </a:lnTo>
                    <a:lnTo>
                      <a:pt x="1468" y="133"/>
                    </a:lnTo>
                    <a:lnTo>
                      <a:pt x="1505" y="227"/>
                    </a:lnTo>
                    <a:lnTo>
                      <a:pt x="1487" y="302"/>
                    </a:lnTo>
                    <a:lnTo>
                      <a:pt x="1449" y="415"/>
                    </a:lnTo>
                    <a:lnTo>
                      <a:pt x="1393" y="509"/>
                    </a:lnTo>
                    <a:lnTo>
                      <a:pt x="1317" y="603"/>
                    </a:lnTo>
                    <a:lnTo>
                      <a:pt x="1242" y="697"/>
                    </a:lnTo>
                    <a:lnTo>
                      <a:pt x="1148" y="753"/>
                    </a:lnTo>
                    <a:lnTo>
                      <a:pt x="1054" y="810"/>
                    </a:lnTo>
                    <a:lnTo>
                      <a:pt x="941" y="847"/>
                    </a:lnTo>
                    <a:lnTo>
                      <a:pt x="897" y="855"/>
                    </a:lnTo>
                    <a:lnTo>
                      <a:pt x="897" y="855"/>
                    </a:lnTo>
                    <a:lnTo>
                      <a:pt x="885" y="791"/>
                    </a:lnTo>
                    <a:lnTo>
                      <a:pt x="839" y="684"/>
                    </a:lnTo>
                    <a:lnTo>
                      <a:pt x="839" y="684"/>
                    </a:lnTo>
                    <a:lnTo>
                      <a:pt x="866" y="640"/>
                    </a:lnTo>
                    <a:lnTo>
                      <a:pt x="960" y="471"/>
                    </a:lnTo>
                    <a:lnTo>
                      <a:pt x="1073" y="321"/>
                    </a:lnTo>
                    <a:lnTo>
                      <a:pt x="1186" y="208"/>
                    </a:lnTo>
                    <a:lnTo>
                      <a:pt x="1336" y="95"/>
                    </a:lnTo>
                    <a:close/>
                    <a:moveTo>
                      <a:pt x="264" y="189"/>
                    </a:moveTo>
                    <a:lnTo>
                      <a:pt x="339" y="208"/>
                    </a:lnTo>
                    <a:lnTo>
                      <a:pt x="415" y="264"/>
                    </a:lnTo>
                    <a:lnTo>
                      <a:pt x="490" y="302"/>
                    </a:lnTo>
                    <a:lnTo>
                      <a:pt x="546" y="377"/>
                    </a:lnTo>
                    <a:lnTo>
                      <a:pt x="659" y="509"/>
                    </a:lnTo>
                    <a:lnTo>
                      <a:pt x="753" y="659"/>
                    </a:lnTo>
                    <a:lnTo>
                      <a:pt x="770" y="689"/>
                    </a:lnTo>
                    <a:lnTo>
                      <a:pt x="770" y="689"/>
                    </a:lnTo>
                    <a:lnTo>
                      <a:pt x="734" y="772"/>
                    </a:lnTo>
                    <a:lnTo>
                      <a:pt x="715" y="866"/>
                    </a:lnTo>
                    <a:lnTo>
                      <a:pt x="603" y="847"/>
                    </a:lnTo>
                    <a:lnTo>
                      <a:pt x="490" y="828"/>
                    </a:lnTo>
                    <a:lnTo>
                      <a:pt x="396" y="772"/>
                    </a:lnTo>
                    <a:lnTo>
                      <a:pt x="302" y="697"/>
                    </a:lnTo>
                    <a:lnTo>
                      <a:pt x="226" y="622"/>
                    </a:lnTo>
                    <a:lnTo>
                      <a:pt x="170" y="528"/>
                    </a:lnTo>
                    <a:lnTo>
                      <a:pt x="114" y="415"/>
                    </a:lnTo>
                    <a:lnTo>
                      <a:pt x="114" y="321"/>
                    </a:lnTo>
                    <a:lnTo>
                      <a:pt x="132" y="245"/>
                    </a:lnTo>
                    <a:lnTo>
                      <a:pt x="151" y="208"/>
                    </a:lnTo>
                    <a:lnTo>
                      <a:pt x="189" y="189"/>
                    </a:lnTo>
                    <a:close/>
                    <a:moveTo>
                      <a:pt x="801" y="745"/>
                    </a:moveTo>
                    <a:lnTo>
                      <a:pt x="847" y="828"/>
                    </a:lnTo>
                    <a:lnTo>
                      <a:pt x="861" y="861"/>
                    </a:lnTo>
                    <a:lnTo>
                      <a:pt x="861" y="861"/>
                    </a:lnTo>
                    <a:lnTo>
                      <a:pt x="828" y="866"/>
                    </a:lnTo>
                    <a:lnTo>
                      <a:pt x="738" y="866"/>
                    </a:lnTo>
                    <a:lnTo>
                      <a:pt x="772" y="791"/>
                    </a:lnTo>
                    <a:lnTo>
                      <a:pt x="801" y="745"/>
                    </a:lnTo>
                    <a:close/>
                    <a:moveTo>
                      <a:pt x="1374" y="1"/>
                    </a:moveTo>
                    <a:lnTo>
                      <a:pt x="1317" y="20"/>
                    </a:lnTo>
                    <a:lnTo>
                      <a:pt x="1223" y="76"/>
                    </a:lnTo>
                    <a:lnTo>
                      <a:pt x="1148" y="133"/>
                    </a:lnTo>
                    <a:lnTo>
                      <a:pt x="1073" y="208"/>
                    </a:lnTo>
                    <a:lnTo>
                      <a:pt x="998" y="283"/>
                    </a:lnTo>
                    <a:lnTo>
                      <a:pt x="922" y="396"/>
                    </a:lnTo>
                    <a:lnTo>
                      <a:pt x="847" y="509"/>
                    </a:lnTo>
                    <a:lnTo>
                      <a:pt x="804" y="610"/>
                    </a:lnTo>
                    <a:lnTo>
                      <a:pt x="804" y="610"/>
                    </a:lnTo>
                    <a:lnTo>
                      <a:pt x="772" y="546"/>
                    </a:lnTo>
                    <a:lnTo>
                      <a:pt x="697" y="415"/>
                    </a:lnTo>
                    <a:lnTo>
                      <a:pt x="603" y="321"/>
                    </a:lnTo>
                    <a:lnTo>
                      <a:pt x="527" y="245"/>
                    </a:lnTo>
                    <a:lnTo>
                      <a:pt x="452" y="170"/>
                    </a:lnTo>
                    <a:lnTo>
                      <a:pt x="377" y="133"/>
                    </a:lnTo>
                    <a:lnTo>
                      <a:pt x="283" y="95"/>
                    </a:lnTo>
                    <a:lnTo>
                      <a:pt x="208" y="95"/>
                    </a:lnTo>
                    <a:lnTo>
                      <a:pt x="151" y="114"/>
                    </a:lnTo>
                    <a:lnTo>
                      <a:pt x="95" y="133"/>
                    </a:lnTo>
                    <a:lnTo>
                      <a:pt x="57" y="189"/>
                    </a:lnTo>
                    <a:lnTo>
                      <a:pt x="20" y="245"/>
                    </a:lnTo>
                    <a:lnTo>
                      <a:pt x="20" y="321"/>
                    </a:lnTo>
                    <a:lnTo>
                      <a:pt x="1" y="377"/>
                    </a:lnTo>
                    <a:lnTo>
                      <a:pt x="20" y="452"/>
                    </a:lnTo>
                    <a:lnTo>
                      <a:pt x="76" y="565"/>
                    </a:lnTo>
                    <a:lnTo>
                      <a:pt x="132" y="678"/>
                    </a:lnTo>
                    <a:lnTo>
                      <a:pt x="226" y="791"/>
                    </a:lnTo>
                    <a:lnTo>
                      <a:pt x="339" y="866"/>
                    </a:lnTo>
                    <a:lnTo>
                      <a:pt x="452" y="923"/>
                    </a:lnTo>
                    <a:lnTo>
                      <a:pt x="565" y="979"/>
                    </a:lnTo>
                    <a:lnTo>
                      <a:pt x="697" y="998"/>
                    </a:lnTo>
                    <a:lnTo>
                      <a:pt x="847" y="998"/>
                    </a:lnTo>
                    <a:lnTo>
                      <a:pt x="914" y="979"/>
                    </a:lnTo>
                    <a:lnTo>
                      <a:pt x="914" y="979"/>
                    </a:lnTo>
                    <a:lnTo>
                      <a:pt x="922" y="998"/>
                    </a:lnTo>
                    <a:lnTo>
                      <a:pt x="922" y="998"/>
                    </a:lnTo>
                    <a:lnTo>
                      <a:pt x="919" y="977"/>
                    </a:lnTo>
                    <a:lnTo>
                      <a:pt x="919" y="977"/>
                    </a:lnTo>
                    <a:lnTo>
                      <a:pt x="979" y="960"/>
                    </a:lnTo>
                    <a:lnTo>
                      <a:pt x="1092" y="923"/>
                    </a:lnTo>
                    <a:lnTo>
                      <a:pt x="1205" y="866"/>
                    </a:lnTo>
                    <a:lnTo>
                      <a:pt x="1317" y="772"/>
                    </a:lnTo>
                    <a:lnTo>
                      <a:pt x="1411" y="697"/>
                    </a:lnTo>
                    <a:lnTo>
                      <a:pt x="1487" y="584"/>
                    </a:lnTo>
                    <a:lnTo>
                      <a:pt x="1543" y="471"/>
                    </a:lnTo>
                    <a:lnTo>
                      <a:pt x="1599" y="339"/>
                    </a:lnTo>
                    <a:lnTo>
                      <a:pt x="1599" y="264"/>
                    </a:lnTo>
                    <a:lnTo>
                      <a:pt x="1599" y="208"/>
                    </a:lnTo>
                    <a:lnTo>
                      <a:pt x="1581" y="133"/>
                    </a:lnTo>
                    <a:lnTo>
                      <a:pt x="1562" y="76"/>
                    </a:lnTo>
                    <a:lnTo>
                      <a:pt x="1505" y="38"/>
                    </a:lnTo>
                    <a:lnTo>
                      <a:pt x="1449" y="20"/>
                    </a:lnTo>
                    <a:lnTo>
                      <a:pt x="137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9"/>
              <p:cNvSpPr/>
              <p:nvPr/>
            </p:nvSpPr>
            <p:spPr>
              <a:xfrm>
                <a:off x="7231019" y="3971988"/>
                <a:ext cx="341240" cy="281543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6829" extrusionOk="0">
                    <a:moveTo>
                      <a:pt x="8164" y="1"/>
                    </a:moveTo>
                    <a:lnTo>
                      <a:pt x="4026" y="95"/>
                    </a:lnTo>
                    <a:lnTo>
                      <a:pt x="4289" y="4345"/>
                    </a:lnTo>
                    <a:lnTo>
                      <a:pt x="3612" y="4628"/>
                    </a:lnTo>
                    <a:lnTo>
                      <a:pt x="2935" y="4928"/>
                    </a:lnTo>
                    <a:lnTo>
                      <a:pt x="2145" y="5286"/>
                    </a:lnTo>
                    <a:lnTo>
                      <a:pt x="1374" y="5700"/>
                    </a:lnTo>
                    <a:lnTo>
                      <a:pt x="1016" y="5907"/>
                    </a:lnTo>
                    <a:lnTo>
                      <a:pt x="678" y="6113"/>
                    </a:lnTo>
                    <a:lnTo>
                      <a:pt x="414" y="6301"/>
                    </a:lnTo>
                    <a:lnTo>
                      <a:pt x="189" y="6490"/>
                    </a:lnTo>
                    <a:lnTo>
                      <a:pt x="113" y="6584"/>
                    </a:lnTo>
                    <a:lnTo>
                      <a:pt x="57" y="6678"/>
                    </a:lnTo>
                    <a:lnTo>
                      <a:pt x="19" y="6753"/>
                    </a:lnTo>
                    <a:lnTo>
                      <a:pt x="1" y="6828"/>
                    </a:lnTo>
                    <a:lnTo>
                      <a:pt x="8276" y="6640"/>
                    </a:lnTo>
                    <a:lnTo>
                      <a:pt x="81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9"/>
              <p:cNvSpPr/>
              <p:nvPr/>
            </p:nvSpPr>
            <p:spPr>
              <a:xfrm>
                <a:off x="7231019" y="3971988"/>
                <a:ext cx="341240" cy="281543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6829" fill="none" extrusionOk="0">
                    <a:moveTo>
                      <a:pt x="4026" y="95"/>
                    </a:moveTo>
                    <a:lnTo>
                      <a:pt x="4289" y="4345"/>
                    </a:lnTo>
                    <a:lnTo>
                      <a:pt x="4289" y="4345"/>
                    </a:lnTo>
                    <a:lnTo>
                      <a:pt x="3612" y="4628"/>
                    </a:lnTo>
                    <a:lnTo>
                      <a:pt x="2935" y="4928"/>
                    </a:lnTo>
                    <a:lnTo>
                      <a:pt x="2145" y="5286"/>
                    </a:lnTo>
                    <a:lnTo>
                      <a:pt x="1374" y="5700"/>
                    </a:lnTo>
                    <a:lnTo>
                      <a:pt x="1016" y="5907"/>
                    </a:lnTo>
                    <a:lnTo>
                      <a:pt x="678" y="6113"/>
                    </a:lnTo>
                    <a:lnTo>
                      <a:pt x="414" y="6301"/>
                    </a:lnTo>
                    <a:lnTo>
                      <a:pt x="189" y="6490"/>
                    </a:lnTo>
                    <a:lnTo>
                      <a:pt x="113" y="6584"/>
                    </a:lnTo>
                    <a:lnTo>
                      <a:pt x="57" y="6678"/>
                    </a:lnTo>
                    <a:lnTo>
                      <a:pt x="19" y="6753"/>
                    </a:lnTo>
                    <a:lnTo>
                      <a:pt x="1" y="6828"/>
                    </a:lnTo>
                    <a:lnTo>
                      <a:pt x="8276" y="6640"/>
                    </a:lnTo>
                    <a:lnTo>
                      <a:pt x="8164" y="1"/>
                    </a:lnTo>
                    <a:lnTo>
                      <a:pt x="4026" y="9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9"/>
              <p:cNvSpPr/>
              <p:nvPr/>
            </p:nvSpPr>
            <p:spPr>
              <a:xfrm>
                <a:off x="7496226" y="4134048"/>
                <a:ext cx="26386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1" extrusionOk="0">
                    <a:moveTo>
                      <a:pt x="339" y="1"/>
                    </a:moveTo>
                    <a:lnTo>
                      <a:pt x="226" y="19"/>
                    </a:lnTo>
                    <a:lnTo>
                      <a:pt x="132" y="57"/>
                    </a:lnTo>
                    <a:lnTo>
                      <a:pt x="57" y="132"/>
                    </a:lnTo>
                    <a:lnTo>
                      <a:pt x="19" y="226"/>
                    </a:lnTo>
                    <a:lnTo>
                      <a:pt x="0" y="283"/>
                    </a:lnTo>
                    <a:lnTo>
                      <a:pt x="19" y="358"/>
                    </a:lnTo>
                    <a:lnTo>
                      <a:pt x="38" y="414"/>
                    </a:lnTo>
                    <a:lnTo>
                      <a:pt x="57" y="471"/>
                    </a:lnTo>
                    <a:lnTo>
                      <a:pt x="94" y="527"/>
                    </a:lnTo>
                    <a:lnTo>
                      <a:pt x="151" y="565"/>
                    </a:lnTo>
                    <a:lnTo>
                      <a:pt x="207" y="602"/>
                    </a:lnTo>
                    <a:lnTo>
                      <a:pt x="264" y="621"/>
                    </a:lnTo>
                    <a:lnTo>
                      <a:pt x="320" y="640"/>
                    </a:lnTo>
                    <a:lnTo>
                      <a:pt x="433" y="621"/>
                    </a:lnTo>
                    <a:lnTo>
                      <a:pt x="527" y="565"/>
                    </a:lnTo>
                    <a:lnTo>
                      <a:pt x="602" y="490"/>
                    </a:lnTo>
                    <a:lnTo>
                      <a:pt x="640" y="377"/>
                    </a:lnTo>
                    <a:lnTo>
                      <a:pt x="640" y="320"/>
                    </a:lnTo>
                    <a:lnTo>
                      <a:pt x="640" y="264"/>
                    </a:lnTo>
                    <a:lnTo>
                      <a:pt x="602" y="151"/>
                    </a:lnTo>
                    <a:lnTo>
                      <a:pt x="527" y="57"/>
                    </a:lnTo>
                    <a:lnTo>
                      <a:pt x="41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7513293" y="4134048"/>
                <a:ext cx="783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0" fill="none" extrusionOk="0">
                    <a:moveTo>
                      <a:pt x="0" y="1"/>
                    </a:moveTo>
                    <a:lnTo>
                      <a:pt x="19" y="19"/>
                    </a:lnTo>
                    <a:lnTo>
                      <a:pt x="19" y="19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9"/>
              <p:cNvSpPr/>
              <p:nvPr/>
            </p:nvSpPr>
            <p:spPr>
              <a:xfrm>
                <a:off x="7512510" y="4134048"/>
                <a:ext cx="82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20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9"/>
              <p:cNvSpPr/>
              <p:nvPr/>
            </p:nvSpPr>
            <p:spPr>
              <a:xfrm>
                <a:off x="7512510" y="4134048"/>
                <a:ext cx="41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9"/>
              <p:cNvSpPr/>
              <p:nvPr/>
            </p:nvSpPr>
            <p:spPr>
              <a:xfrm>
                <a:off x="7496226" y="4134048"/>
                <a:ext cx="26386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1" fill="none" extrusionOk="0">
                    <a:moveTo>
                      <a:pt x="339" y="1"/>
                    </a:moveTo>
                    <a:lnTo>
                      <a:pt x="339" y="1"/>
                    </a:lnTo>
                    <a:lnTo>
                      <a:pt x="226" y="19"/>
                    </a:lnTo>
                    <a:lnTo>
                      <a:pt x="132" y="57"/>
                    </a:lnTo>
                    <a:lnTo>
                      <a:pt x="57" y="132"/>
                    </a:lnTo>
                    <a:lnTo>
                      <a:pt x="19" y="226"/>
                    </a:lnTo>
                    <a:lnTo>
                      <a:pt x="19" y="226"/>
                    </a:lnTo>
                    <a:lnTo>
                      <a:pt x="0" y="283"/>
                    </a:lnTo>
                    <a:lnTo>
                      <a:pt x="19" y="358"/>
                    </a:lnTo>
                    <a:lnTo>
                      <a:pt x="38" y="414"/>
                    </a:lnTo>
                    <a:lnTo>
                      <a:pt x="57" y="471"/>
                    </a:lnTo>
                    <a:lnTo>
                      <a:pt x="94" y="527"/>
                    </a:lnTo>
                    <a:lnTo>
                      <a:pt x="151" y="565"/>
                    </a:lnTo>
                    <a:lnTo>
                      <a:pt x="207" y="602"/>
                    </a:lnTo>
                    <a:lnTo>
                      <a:pt x="264" y="621"/>
                    </a:lnTo>
                    <a:lnTo>
                      <a:pt x="264" y="621"/>
                    </a:lnTo>
                    <a:lnTo>
                      <a:pt x="320" y="640"/>
                    </a:lnTo>
                    <a:lnTo>
                      <a:pt x="320" y="640"/>
                    </a:lnTo>
                    <a:lnTo>
                      <a:pt x="433" y="621"/>
                    </a:lnTo>
                    <a:lnTo>
                      <a:pt x="527" y="565"/>
                    </a:lnTo>
                    <a:lnTo>
                      <a:pt x="602" y="490"/>
                    </a:lnTo>
                    <a:lnTo>
                      <a:pt x="640" y="377"/>
                    </a:lnTo>
                    <a:lnTo>
                      <a:pt x="640" y="377"/>
                    </a:lnTo>
                    <a:lnTo>
                      <a:pt x="640" y="320"/>
                    </a:lnTo>
                    <a:lnTo>
                      <a:pt x="640" y="264"/>
                    </a:lnTo>
                    <a:lnTo>
                      <a:pt x="602" y="151"/>
                    </a:lnTo>
                    <a:lnTo>
                      <a:pt x="527" y="57"/>
                    </a:lnTo>
                    <a:lnTo>
                      <a:pt x="414" y="1"/>
                    </a:lnTo>
                    <a:lnTo>
                      <a:pt x="414" y="1"/>
                    </a:lnTo>
                    <a:lnTo>
                      <a:pt x="339" y="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7231019" y="4235630"/>
                <a:ext cx="11667" cy="1710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415" extrusionOk="0">
                    <a:moveTo>
                      <a:pt x="283" y="1"/>
                    </a:moveTo>
                    <a:lnTo>
                      <a:pt x="207" y="57"/>
                    </a:lnTo>
                    <a:lnTo>
                      <a:pt x="95" y="151"/>
                    </a:lnTo>
                    <a:lnTo>
                      <a:pt x="57" y="207"/>
                    </a:lnTo>
                    <a:lnTo>
                      <a:pt x="19" y="283"/>
                    </a:lnTo>
                    <a:lnTo>
                      <a:pt x="1" y="339"/>
                    </a:lnTo>
                    <a:lnTo>
                      <a:pt x="1" y="414"/>
                    </a:lnTo>
                    <a:lnTo>
                      <a:pt x="38" y="320"/>
                    </a:lnTo>
                    <a:lnTo>
                      <a:pt x="95" y="226"/>
                    </a:lnTo>
                    <a:lnTo>
                      <a:pt x="170" y="113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7572205" y="4245730"/>
                <a:ext cx="41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9"/>
              <p:cNvSpPr/>
              <p:nvPr/>
            </p:nvSpPr>
            <p:spPr>
              <a:xfrm>
                <a:off x="7231019" y="4235630"/>
                <a:ext cx="11667" cy="1710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415" fill="none" extrusionOk="0">
                    <a:moveTo>
                      <a:pt x="283" y="1"/>
                    </a:moveTo>
                    <a:lnTo>
                      <a:pt x="283" y="1"/>
                    </a:lnTo>
                    <a:lnTo>
                      <a:pt x="207" y="57"/>
                    </a:lnTo>
                    <a:lnTo>
                      <a:pt x="95" y="151"/>
                    </a:lnTo>
                    <a:lnTo>
                      <a:pt x="57" y="207"/>
                    </a:lnTo>
                    <a:lnTo>
                      <a:pt x="19" y="283"/>
                    </a:lnTo>
                    <a:lnTo>
                      <a:pt x="1" y="339"/>
                    </a:lnTo>
                    <a:lnTo>
                      <a:pt x="1" y="414"/>
                    </a:lnTo>
                    <a:lnTo>
                      <a:pt x="1" y="414"/>
                    </a:lnTo>
                    <a:lnTo>
                      <a:pt x="1" y="414"/>
                    </a:lnTo>
                    <a:lnTo>
                      <a:pt x="38" y="320"/>
                    </a:lnTo>
                    <a:lnTo>
                      <a:pt x="95" y="226"/>
                    </a:lnTo>
                    <a:lnTo>
                      <a:pt x="170" y="113"/>
                    </a:lnTo>
                    <a:lnTo>
                      <a:pt x="283" y="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>
                <a:off x="7231019" y="4217779"/>
                <a:ext cx="341240" cy="34961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848" extrusionOk="0">
                    <a:moveTo>
                      <a:pt x="8239" y="1"/>
                    </a:moveTo>
                    <a:lnTo>
                      <a:pt x="320" y="434"/>
                    </a:lnTo>
                    <a:lnTo>
                      <a:pt x="283" y="434"/>
                    </a:lnTo>
                    <a:lnTo>
                      <a:pt x="170" y="546"/>
                    </a:lnTo>
                    <a:lnTo>
                      <a:pt x="95" y="659"/>
                    </a:lnTo>
                    <a:lnTo>
                      <a:pt x="38" y="753"/>
                    </a:lnTo>
                    <a:lnTo>
                      <a:pt x="1" y="847"/>
                    </a:lnTo>
                    <a:lnTo>
                      <a:pt x="8276" y="678"/>
                    </a:lnTo>
                    <a:lnTo>
                      <a:pt x="82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9"/>
              <p:cNvSpPr/>
              <p:nvPr/>
            </p:nvSpPr>
            <p:spPr>
              <a:xfrm>
                <a:off x="7231019" y="4217779"/>
                <a:ext cx="341240" cy="34961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848" fill="none" extrusionOk="0">
                    <a:moveTo>
                      <a:pt x="8239" y="1"/>
                    </a:moveTo>
                    <a:lnTo>
                      <a:pt x="320" y="434"/>
                    </a:lnTo>
                    <a:lnTo>
                      <a:pt x="320" y="434"/>
                    </a:lnTo>
                    <a:lnTo>
                      <a:pt x="283" y="434"/>
                    </a:lnTo>
                    <a:lnTo>
                      <a:pt x="283" y="434"/>
                    </a:lnTo>
                    <a:lnTo>
                      <a:pt x="170" y="546"/>
                    </a:lnTo>
                    <a:lnTo>
                      <a:pt x="95" y="659"/>
                    </a:lnTo>
                    <a:lnTo>
                      <a:pt x="38" y="753"/>
                    </a:lnTo>
                    <a:lnTo>
                      <a:pt x="1" y="847"/>
                    </a:lnTo>
                    <a:lnTo>
                      <a:pt x="8276" y="678"/>
                    </a:lnTo>
                    <a:lnTo>
                      <a:pt x="8276" y="678"/>
                    </a:lnTo>
                    <a:lnTo>
                      <a:pt x="8239" y="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9"/>
              <p:cNvSpPr/>
              <p:nvPr/>
            </p:nvSpPr>
            <p:spPr>
              <a:xfrm>
                <a:off x="7401612" y="4148024"/>
                <a:ext cx="31828" cy="20201"/>
              </a:xfrm>
              <a:custGeom>
                <a:avLst/>
                <a:gdLst/>
                <a:ahLst/>
                <a:cxnLst/>
                <a:rect l="l" t="t" r="r" b="b"/>
                <a:pathLst>
                  <a:path w="772" h="490" extrusionOk="0">
                    <a:moveTo>
                      <a:pt x="151" y="0"/>
                    </a:moveTo>
                    <a:lnTo>
                      <a:pt x="38" y="19"/>
                    </a:lnTo>
                    <a:lnTo>
                      <a:pt x="19" y="19"/>
                    </a:lnTo>
                    <a:lnTo>
                      <a:pt x="1" y="38"/>
                    </a:lnTo>
                    <a:lnTo>
                      <a:pt x="19" y="57"/>
                    </a:lnTo>
                    <a:lnTo>
                      <a:pt x="38" y="75"/>
                    </a:lnTo>
                    <a:lnTo>
                      <a:pt x="132" y="94"/>
                    </a:lnTo>
                    <a:lnTo>
                      <a:pt x="264" y="151"/>
                    </a:lnTo>
                    <a:lnTo>
                      <a:pt x="414" y="226"/>
                    </a:lnTo>
                    <a:lnTo>
                      <a:pt x="546" y="320"/>
                    </a:lnTo>
                    <a:lnTo>
                      <a:pt x="659" y="414"/>
                    </a:lnTo>
                    <a:lnTo>
                      <a:pt x="715" y="470"/>
                    </a:lnTo>
                    <a:lnTo>
                      <a:pt x="772" y="489"/>
                    </a:lnTo>
                    <a:lnTo>
                      <a:pt x="772" y="452"/>
                    </a:lnTo>
                    <a:lnTo>
                      <a:pt x="734" y="339"/>
                    </a:lnTo>
                    <a:lnTo>
                      <a:pt x="640" y="226"/>
                    </a:lnTo>
                    <a:lnTo>
                      <a:pt x="565" y="151"/>
                    </a:lnTo>
                    <a:lnTo>
                      <a:pt x="490" y="94"/>
                    </a:lnTo>
                    <a:lnTo>
                      <a:pt x="396" y="57"/>
                    </a:lnTo>
                    <a:lnTo>
                      <a:pt x="301" y="19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9"/>
              <p:cNvSpPr/>
              <p:nvPr/>
            </p:nvSpPr>
            <p:spPr>
              <a:xfrm>
                <a:off x="7366735" y="4164308"/>
                <a:ext cx="22510" cy="26386"/>
              </a:xfrm>
              <a:custGeom>
                <a:avLst/>
                <a:gdLst/>
                <a:ahLst/>
                <a:cxnLst/>
                <a:rect l="l" t="t" r="r" b="b"/>
                <a:pathLst>
                  <a:path w="546" h="640" extrusionOk="0">
                    <a:moveTo>
                      <a:pt x="38" y="0"/>
                    </a:moveTo>
                    <a:lnTo>
                      <a:pt x="0" y="19"/>
                    </a:lnTo>
                    <a:lnTo>
                      <a:pt x="19" y="57"/>
                    </a:lnTo>
                    <a:lnTo>
                      <a:pt x="94" y="113"/>
                    </a:lnTo>
                    <a:lnTo>
                      <a:pt x="188" y="188"/>
                    </a:lnTo>
                    <a:lnTo>
                      <a:pt x="301" y="301"/>
                    </a:lnTo>
                    <a:lnTo>
                      <a:pt x="395" y="414"/>
                    </a:lnTo>
                    <a:lnTo>
                      <a:pt x="452" y="527"/>
                    </a:lnTo>
                    <a:lnTo>
                      <a:pt x="489" y="602"/>
                    </a:lnTo>
                    <a:lnTo>
                      <a:pt x="527" y="640"/>
                    </a:lnTo>
                    <a:lnTo>
                      <a:pt x="546" y="621"/>
                    </a:lnTo>
                    <a:lnTo>
                      <a:pt x="546" y="602"/>
                    </a:lnTo>
                    <a:lnTo>
                      <a:pt x="546" y="508"/>
                    </a:lnTo>
                    <a:lnTo>
                      <a:pt x="508" y="357"/>
                    </a:lnTo>
                    <a:lnTo>
                      <a:pt x="470" y="282"/>
                    </a:lnTo>
                    <a:lnTo>
                      <a:pt x="414" y="207"/>
                    </a:lnTo>
                    <a:lnTo>
                      <a:pt x="339" y="132"/>
                    </a:lnTo>
                    <a:lnTo>
                      <a:pt x="263" y="75"/>
                    </a:lnTo>
                    <a:lnTo>
                      <a:pt x="207" y="38"/>
                    </a:lnTo>
                    <a:lnTo>
                      <a:pt x="132" y="1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7333383" y="4179809"/>
                <a:ext cx="15543" cy="28736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97" extrusionOk="0">
                    <a:moveTo>
                      <a:pt x="19" y="0"/>
                    </a:moveTo>
                    <a:lnTo>
                      <a:pt x="0" y="19"/>
                    </a:lnTo>
                    <a:lnTo>
                      <a:pt x="0" y="57"/>
                    </a:lnTo>
                    <a:lnTo>
                      <a:pt x="57" y="132"/>
                    </a:lnTo>
                    <a:lnTo>
                      <a:pt x="113" y="226"/>
                    </a:lnTo>
                    <a:lnTo>
                      <a:pt x="188" y="339"/>
                    </a:lnTo>
                    <a:lnTo>
                      <a:pt x="245" y="471"/>
                    </a:lnTo>
                    <a:lnTo>
                      <a:pt x="282" y="583"/>
                    </a:lnTo>
                    <a:lnTo>
                      <a:pt x="301" y="659"/>
                    </a:lnTo>
                    <a:lnTo>
                      <a:pt x="339" y="696"/>
                    </a:lnTo>
                    <a:lnTo>
                      <a:pt x="358" y="659"/>
                    </a:lnTo>
                    <a:lnTo>
                      <a:pt x="377" y="565"/>
                    </a:lnTo>
                    <a:lnTo>
                      <a:pt x="358" y="433"/>
                    </a:lnTo>
                    <a:lnTo>
                      <a:pt x="339" y="358"/>
                    </a:lnTo>
                    <a:lnTo>
                      <a:pt x="320" y="282"/>
                    </a:lnTo>
                    <a:lnTo>
                      <a:pt x="264" y="207"/>
                    </a:lnTo>
                    <a:lnTo>
                      <a:pt x="226" y="151"/>
                    </a:lnTo>
                    <a:lnTo>
                      <a:pt x="113" y="57"/>
                    </a:lnTo>
                    <a:lnTo>
                      <a:pt x="38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9"/>
              <p:cNvSpPr/>
              <p:nvPr/>
            </p:nvSpPr>
            <p:spPr>
              <a:xfrm>
                <a:off x="7403921" y="4103046"/>
                <a:ext cx="35744" cy="7792"/>
              </a:xfrm>
              <a:custGeom>
                <a:avLst/>
                <a:gdLst/>
                <a:ahLst/>
                <a:cxnLst/>
                <a:rect l="l" t="t" r="r" b="b"/>
                <a:pathLst>
                  <a:path w="867" h="189" extrusionOk="0">
                    <a:moveTo>
                      <a:pt x="340" y="0"/>
                    </a:moveTo>
                    <a:lnTo>
                      <a:pt x="245" y="19"/>
                    </a:lnTo>
                    <a:lnTo>
                      <a:pt x="114" y="57"/>
                    </a:lnTo>
                    <a:lnTo>
                      <a:pt x="20" y="113"/>
                    </a:lnTo>
                    <a:lnTo>
                      <a:pt x="1" y="132"/>
                    </a:lnTo>
                    <a:lnTo>
                      <a:pt x="1" y="151"/>
                    </a:lnTo>
                    <a:lnTo>
                      <a:pt x="20" y="169"/>
                    </a:lnTo>
                    <a:lnTo>
                      <a:pt x="39" y="169"/>
                    </a:lnTo>
                    <a:lnTo>
                      <a:pt x="133" y="151"/>
                    </a:lnTo>
                    <a:lnTo>
                      <a:pt x="264" y="151"/>
                    </a:lnTo>
                    <a:lnTo>
                      <a:pt x="434" y="132"/>
                    </a:lnTo>
                    <a:lnTo>
                      <a:pt x="603" y="151"/>
                    </a:lnTo>
                    <a:lnTo>
                      <a:pt x="735" y="188"/>
                    </a:lnTo>
                    <a:lnTo>
                      <a:pt x="866" y="188"/>
                    </a:lnTo>
                    <a:lnTo>
                      <a:pt x="866" y="169"/>
                    </a:lnTo>
                    <a:lnTo>
                      <a:pt x="847" y="132"/>
                    </a:lnTo>
                    <a:lnTo>
                      <a:pt x="753" y="75"/>
                    </a:lnTo>
                    <a:lnTo>
                      <a:pt x="622" y="19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9"/>
              <p:cNvSpPr/>
              <p:nvPr/>
            </p:nvSpPr>
            <p:spPr>
              <a:xfrm>
                <a:off x="7568330" y="4008432"/>
                <a:ext cx="825" cy="27952"/>
              </a:xfrm>
              <a:custGeom>
                <a:avLst/>
                <a:gdLst/>
                <a:ahLst/>
                <a:cxnLst/>
                <a:rect l="l" t="t" r="r" b="b"/>
                <a:pathLst>
                  <a:path w="20" h="678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9" y="678"/>
                    </a:lnTo>
                    <a:lnTo>
                      <a:pt x="19" y="67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9"/>
              <p:cNvSpPr/>
              <p:nvPr/>
            </p:nvSpPr>
            <p:spPr>
              <a:xfrm>
                <a:off x="7568330" y="4008432"/>
                <a:ext cx="825" cy="27952"/>
              </a:xfrm>
              <a:custGeom>
                <a:avLst/>
                <a:gdLst/>
                <a:ahLst/>
                <a:cxnLst/>
                <a:rect l="l" t="t" r="r" b="b"/>
                <a:pathLst>
                  <a:path w="20" h="678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9" y="678"/>
                    </a:lnTo>
                    <a:lnTo>
                      <a:pt x="19" y="678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9"/>
              <p:cNvSpPr/>
              <p:nvPr/>
            </p:nvSpPr>
            <p:spPr>
              <a:xfrm>
                <a:off x="7399304" y="4008432"/>
                <a:ext cx="169857" cy="33394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810" extrusionOk="0">
                    <a:moveTo>
                      <a:pt x="4100" y="1"/>
                    </a:moveTo>
                    <a:lnTo>
                      <a:pt x="0" y="57"/>
                    </a:lnTo>
                    <a:lnTo>
                      <a:pt x="38" y="809"/>
                    </a:lnTo>
                    <a:lnTo>
                      <a:pt x="4119" y="678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rgbClr val="B25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9"/>
              <p:cNvSpPr/>
              <p:nvPr/>
            </p:nvSpPr>
            <p:spPr>
              <a:xfrm>
                <a:off x="7399304" y="4008432"/>
                <a:ext cx="169857" cy="33394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810" fill="none" extrusionOk="0">
                    <a:moveTo>
                      <a:pt x="4100" y="1"/>
                    </a:moveTo>
                    <a:lnTo>
                      <a:pt x="0" y="57"/>
                    </a:lnTo>
                    <a:lnTo>
                      <a:pt x="38" y="809"/>
                    </a:lnTo>
                    <a:lnTo>
                      <a:pt x="4119" y="678"/>
                    </a:lnTo>
                    <a:lnTo>
                      <a:pt x="410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9"/>
              <p:cNvSpPr/>
              <p:nvPr/>
            </p:nvSpPr>
            <p:spPr>
              <a:xfrm>
                <a:off x="7402396" y="4044876"/>
                <a:ext cx="51205" cy="3030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35" extrusionOk="0">
                    <a:moveTo>
                      <a:pt x="1016" y="132"/>
                    </a:moveTo>
                    <a:lnTo>
                      <a:pt x="1054" y="151"/>
                    </a:lnTo>
                    <a:lnTo>
                      <a:pt x="1091" y="170"/>
                    </a:lnTo>
                    <a:lnTo>
                      <a:pt x="1110" y="189"/>
                    </a:lnTo>
                    <a:lnTo>
                      <a:pt x="1091" y="207"/>
                    </a:lnTo>
                    <a:lnTo>
                      <a:pt x="997" y="283"/>
                    </a:lnTo>
                    <a:lnTo>
                      <a:pt x="772" y="414"/>
                    </a:lnTo>
                    <a:lnTo>
                      <a:pt x="583" y="508"/>
                    </a:lnTo>
                    <a:lnTo>
                      <a:pt x="377" y="584"/>
                    </a:lnTo>
                    <a:lnTo>
                      <a:pt x="188" y="640"/>
                    </a:lnTo>
                    <a:lnTo>
                      <a:pt x="81" y="672"/>
                    </a:lnTo>
                    <a:lnTo>
                      <a:pt x="81" y="672"/>
                    </a:lnTo>
                    <a:lnTo>
                      <a:pt x="94" y="659"/>
                    </a:lnTo>
                    <a:lnTo>
                      <a:pt x="320" y="452"/>
                    </a:lnTo>
                    <a:lnTo>
                      <a:pt x="489" y="339"/>
                    </a:lnTo>
                    <a:lnTo>
                      <a:pt x="677" y="226"/>
                    </a:lnTo>
                    <a:lnTo>
                      <a:pt x="903" y="151"/>
                    </a:lnTo>
                    <a:lnTo>
                      <a:pt x="1016" y="132"/>
                    </a:lnTo>
                    <a:close/>
                    <a:moveTo>
                      <a:pt x="1035" y="1"/>
                    </a:moveTo>
                    <a:lnTo>
                      <a:pt x="884" y="38"/>
                    </a:lnTo>
                    <a:lnTo>
                      <a:pt x="753" y="76"/>
                    </a:lnTo>
                    <a:lnTo>
                      <a:pt x="621" y="132"/>
                    </a:lnTo>
                    <a:lnTo>
                      <a:pt x="433" y="245"/>
                    </a:lnTo>
                    <a:lnTo>
                      <a:pt x="245" y="377"/>
                    </a:lnTo>
                    <a:lnTo>
                      <a:pt x="132" y="508"/>
                    </a:lnTo>
                    <a:lnTo>
                      <a:pt x="57" y="621"/>
                    </a:lnTo>
                    <a:lnTo>
                      <a:pt x="22" y="690"/>
                    </a:lnTo>
                    <a:lnTo>
                      <a:pt x="22" y="690"/>
                    </a:lnTo>
                    <a:lnTo>
                      <a:pt x="0" y="696"/>
                    </a:lnTo>
                    <a:lnTo>
                      <a:pt x="19" y="700"/>
                    </a:lnTo>
                    <a:lnTo>
                      <a:pt x="19" y="700"/>
                    </a:lnTo>
                    <a:lnTo>
                      <a:pt x="19" y="734"/>
                    </a:lnTo>
                    <a:lnTo>
                      <a:pt x="49" y="705"/>
                    </a:lnTo>
                    <a:lnTo>
                      <a:pt x="49" y="705"/>
                    </a:lnTo>
                    <a:lnTo>
                      <a:pt x="113" y="715"/>
                    </a:lnTo>
                    <a:lnTo>
                      <a:pt x="207" y="734"/>
                    </a:lnTo>
                    <a:lnTo>
                      <a:pt x="320" y="715"/>
                    </a:lnTo>
                    <a:lnTo>
                      <a:pt x="414" y="696"/>
                    </a:lnTo>
                    <a:lnTo>
                      <a:pt x="640" y="640"/>
                    </a:lnTo>
                    <a:lnTo>
                      <a:pt x="847" y="546"/>
                    </a:lnTo>
                    <a:lnTo>
                      <a:pt x="1072" y="414"/>
                    </a:lnTo>
                    <a:lnTo>
                      <a:pt x="1204" y="320"/>
                    </a:lnTo>
                    <a:lnTo>
                      <a:pt x="1242" y="264"/>
                    </a:lnTo>
                    <a:lnTo>
                      <a:pt x="1242" y="207"/>
                    </a:lnTo>
                    <a:lnTo>
                      <a:pt x="1242" y="151"/>
                    </a:lnTo>
                    <a:lnTo>
                      <a:pt x="1204" y="95"/>
                    </a:lnTo>
                    <a:lnTo>
                      <a:pt x="1185" y="57"/>
                    </a:lnTo>
                    <a:lnTo>
                      <a:pt x="1129" y="38"/>
                    </a:lnTo>
                    <a:lnTo>
                      <a:pt x="1091" y="19"/>
                    </a:lnTo>
                    <a:lnTo>
                      <a:pt x="103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9"/>
              <p:cNvSpPr/>
              <p:nvPr/>
            </p:nvSpPr>
            <p:spPr>
              <a:xfrm>
                <a:off x="7381453" y="4022408"/>
                <a:ext cx="27169" cy="53513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298" extrusionOk="0">
                    <a:moveTo>
                      <a:pt x="170" y="0"/>
                    </a:moveTo>
                    <a:lnTo>
                      <a:pt x="113" y="38"/>
                    </a:lnTo>
                    <a:lnTo>
                      <a:pt x="76" y="75"/>
                    </a:lnTo>
                    <a:lnTo>
                      <a:pt x="57" y="113"/>
                    </a:lnTo>
                    <a:lnTo>
                      <a:pt x="19" y="188"/>
                    </a:lnTo>
                    <a:lnTo>
                      <a:pt x="19" y="263"/>
                    </a:lnTo>
                    <a:lnTo>
                      <a:pt x="1" y="452"/>
                    </a:lnTo>
                    <a:lnTo>
                      <a:pt x="38" y="640"/>
                    </a:lnTo>
                    <a:lnTo>
                      <a:pt x="113" y="809"/>
                    </a:lnTo>
                    <a:lnTo>
                      <a:pt x="207" y="978"/>
                    </a:lnTo>
                    <a:lnTo>
                      <a:pt x="320" y="1110"/>
                    </a:lnTo>
                    <a:lnTo>
                      <a:pt x="433" y="1185"/>
                    </a:lnTo>
                    <a:lnTo>
                      <a:pt x="508" y="1223"/>
                    </a:lnTo>
                    <a:lnTo>
                      <a:pt x="546" y="1223"/>
                    </a:lnTo>
                    <a:lnTo>
                      <a:pt x="471" y="1129"/>
                    </a:lnTo>
                    <a:lnTo>
                      <a:pt x="377" y="1053"/>
                    </a:lnTo>
                    <a:lnTo>
                      <a:pt x="283" y="922"/>
                    </a:lnTo>
                    <a:lnTo>
                      <a:pt x="226" y="828"/>
                    </a:lnTo>
                    <a:lnTo>
                      <a:pt x="189" y="734"/>
                    </a:lnTo>
                    <a:lnTo>
                      <a:pt x="170" y="640"/>
                    </a:lnTo>
                    <a:lnTo>
                      <a:pt x="151" y="527"/>
                    </a:lnTo>
                    <a:lnTo>
                      <a:pt x="132" y="414"/>
                    </a:lnTo>
                    <a:lnTo>
                      <a:pt x="151" y="282"/>
                    </a:lnTo>
                    <a:lnTo>
                      <a:pt x="170" y="188"/>
                    </a:lnTo>
                    <a:lnTo>
                      <a:pt x="189" y="151"/>
                    </a:lnTo>
                    <a:lnTo>
                      <a:pt x="226" y="132"/>
                    </a:lnTo>
                    <a:lnTo>
                      <a:pt x="301" y="188"/>
                    </a:lnTo>
                    <a:lnTo>
                      <a:pt x="339" y="226"/>
                    </a:lnTo>
                    <a:lnTo>
                      <a:pt x="377" y="263"/>
                    </a:lnTo>
                    <a:lnTo>
                      <a:pt x="471" y="489"/>
                    </a:lnTo>
                    <a:lnTo>
                      <a:pt x="527" y="696"/>
                    </a:lnTo>
                    <a:lnTo>
                      <a:pt x="565" y="903"/>
                    </a:lnTo>
                    <a:lnTo>
                      <a:pt x="565" y="1072"/>
                    </a:lnTo>
                    <a:lnTo>
                      <a:pt x="565" y="1204"/>
                    </a:lnTo>
                    <a:lnTo>
                      <a:pt x="565" y="1279"/>
                    </a:lnTo>
                    <a:lnTo>
                      <a:pt x="565" y="1298"/>
                    </a:lnTo>
                    <a:lnTo>
                      <a:pt x="621" y="1204"/>
                    </a:lnTo>
                    <a:lnTo>
                      <a:pt x="640" y="1110"/>
                    </a:lnTo>
                    <a:lnTo>
                      <a:pt x="659" y="1016"/>
                    </a:lnTo>
                    <a:lnTo>
                      <a:pt x="659" y="903"/>
                    </a:lnTo>
                    <a:lnTo>
                      <a:pt x="659" y="677"/>
                    </a:lnTo>
                    <a:lnTo>
                      <a:pt x="602" y="452"/>
                    </a:lnTo>
                    <a:lnTo>
                      <a:pt x="546" y="320"/>
                    </a:lnTo>
                    <a:lnTo>
                      <a:pt x="490" y="207"/>
                    </a:lnTo>
                    <a:lnTo>
                      <a:pt x="452" y="132"/>
                    </a:lnTo>
                    <a:lnTo>
                      <a:pt x="377" y="57"/>
                    </a:lnTo>
                    <a:lnTo>
                      <a:pt x="301" y="19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9"/>
              <p:cNvSpPr/>
              <p:nvPr/>
            </p:nvSpPr>
            <p:spPr>
              <a:xfrm>
                <a:off x="7170541" y="2089273"/>
                <a:ext cx="902635" cy="2056510"/>
              </a:xfrm>
              <a:custGeom>
                <a:avLst/>
                <a:gdLst/>
                <a:ahLst/>
                <a:cxnLst/>
                <a:rect l="l" t="t" r="r" b="b"/>
                <a:pathLst>
                  <a:path w="21894" h="49882" extrusionOk="0">
                    <a:moveTo>
                      <a:pt x="1806" y="0"/>
                    </a:moveTo>
                    <a:lnTo>
                      <a:pt x="1562" y="828"/>
                    </a:lnTo>
                    <a:lnTo>
                      <a:pt x="1016" y="2784"/>
                    </a:lnTo>
                    <a:lnTo>
                      <a:pt x="696" y="3932"/>
                    </a:lnTo>
                    <a:lnTo>
                      <a:pt x="414" y="5079"/>
                    </a:lnTo>
                    <a:lnTo>
                      <a:pt x="170" y="6095"/>
                    </a:lnTo>
                    <a:lnTo>
                      <a:pt x="76" y="6527"/>
                    </a:lnTo>
                    <a:lnTo>
                      <a:pt x="0" y="6903"/>
                    </a:lnTo>
                    <a:lnTo>
                      <a:pt x="0" y="7129"/>
                    </a:lnTo>
                    <a:lnTo>
                      <a:pt x="19" y="7580"/>
                    </a:lnTo>
                    <a:lnTo>
                      <a:pt x="132" y="9085"/>
                    </a:lnTo>
                    <a:lnTo>
                      <a:pt x="339" y="11305"/>
                    </a:lnTo>
                    <a:lnTo>
                      <a:pt x="602" y="14107"/>
                    </a:lnTo>
                    <a:lnTo>
                      <a:pt x="1317" y="21010"/>
                    </a:lnTo>
                    <a:lnTo>
                      <a:pt x="2145" y="28835"/>
                    </a:lnTo>
                    <a:lnTo>
                      <a:pt x="3725" y="43336"/>
                    </a:lnTo>
                    <a:lnTo>
                      <a:pt x="4439" y="49882"/>
                    </a:lnTo>
                    <a:lnTo>
                      <a:pt x="10590" y="49374"/>
                    </a:lnTo>
                    <a:lnTo>
                      <a:pt x="7167" y="9819"/>
                    </a:lnTo>
                    <a:lnTo>
                      <a:pt x="15649" y="49656"/>
                    </a:lnTo>
                    <a:lnTo>
                      <a:pt x="21894" y="49280"/>
                    </a:lnTo>
                    <a:lnTo>
                      <a:pt x="18452" y="28722"/>
                    </a:lnTo>
                    <a:lnTo>
                      <a:pt x="16007" y="14258"/>
                    </a:lnTo>
                    <a:lnTo>
                      <a:pt x="15142" y="9273"/>
                    </a:lnTo>
                    <a:lnTo>
                      <a:pt x="14878" y="7731"/>
                    </a:lnTo>
                    <a:lnTo>
                      <a:pt x="14728" y="7016"/>
                    </a:lnTo>
                    <a:lnTo>
                      <a:pt x="14634" y="6678"/>
                    </a:lnTo>
                    <a:lnTo>
                      <a:pt x="14502" y="6264"/>
                    </a:lnTo>
                    <a:lnTo>
                      <a:pt x="14145" y="5286"/>
                    </a:lnTo>
                    <a:lnTo>
                      <a:pt x="13693" y="4176"/>
                    </a:lnTo>
                    <a:lnTo>
                      <a:pt x="13204" y="3010"/>
                    </a:lnTo>
                    <a:lnTo>
                      <a:pt x="12320" y="1035"/>
                    </a:lnTo>
                    <a:lnTo>
                      <a:pt x="11925" y="189"/>
                    </a:lnTo>
                    <a:lnTo>
                      <a:pt x="18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9"/>
              <p:cNvSpPr/>
              <p:nvPr/>
            </p:nvSpPr>
            <p:spPr>
              <a:xfrm>
                <a:off x="7402396" y="2169911"/>
                <a:ext cx="61305" cy="317204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7694" extrusionOk="0">
                    <a:moveTo>
                      <a:pt x="0" y="1"/>
                    </a:moveTo>
                    <a:lnTo>
                      <a:pt x="19" y="151"/>
                    </a:lnTo>
                    <a:lnTo>
                      <a:pt x="38" y="320"/>
                    </a:lnTo>
                    <a:lnTo>
                      <a:pt x="132" y="1167"/>
                    </a:lnTo>
                    <a:lnTo>
                      <a:pt x="546" y="3988"/>
                    </a:lnTo>
                    <a:lnTo>
                      <a:pt x="772" y="5549"/>
                    </a:lnTo>
                    <a:lnTo>
                      <a:pt x="978" y="6809"/>
                    </a:lnTo>
                    <a:lnTo>
                      <a:pt x="1072" y="7298"/>
                    </a:lnTo>
                    <a:lnTo>
                      <a:pt x="1072" y="7393"/>
                    </a:lnTo>
                    <a:lnTo>
                      <a:pt x="1110" y="7487"/>
                    </a:lnTo>
                    <a:lnTo>
                      <a:pt x="1148" y="7562"/>
                    </a:lnTo>
                    <a:lnTo>
                      <a:pt x="1204" y="7637"/>
                    </a:lnTo>
                    <a:lnTo>
                      <a:pt x="1261" y="7675"/>
                    </a:lnTo>
                    <a:lnTo>
                      <a:pt x="1336" y="7693"/>
                    </a:lnTo>
                    <a:lnTo>
                      <a:pt x="1392" y="7693"/>
                    </a:lnTo>
                    <a:lnTo>
                      <a:pt x="1449" y="7675"/>
                    </a:lnTo>
                    <a:lnTo>
                      <a:pt x="1486" y="7618"/>
                    </a:lnTo>
                    <a:lnTo>
                      <a:pt x="1449" y="7656"/>
                    </a:lnTo>
                    <a:lnTo>
                      <a:pt x="1355" y="7656"/>
                    </a:lnTo>
                    <a:lnTo>
                      <a:pt x="1298" y="7637"/>
                    </a:lnTo>
                    <a:lnTo>
                      <a:pt x="1261" y="7618"/>
                    </a:lnTo>
                    <a:lnTo>
                      <a:pt x="1204" y="7543"/>
                    </a:lnTo>
                    <a:lnTo>
                      <a:pt x="1166" y="7449"/>
                    </a:lnTo>
                    <a:lnTo>
                      <a:pt x="1148" y="7374"/>
                    </a:lnTo>
                    <a:lnTo>
                      <a:pt x="1148" y="7280"/>
                    </a:lnTo>
                    <a:lnTo>
                      <a:pt x="1072" y="6791"/>
                    </a:lnTo>
                    <a:lnTo>
                      <a:pt x="903" y="5530"/>
                    </a:lnTo>
                    <a:lnTo>
                      <a:pt x="677" y="3969"/>
                    </a:lnTo>
                    <a:lnTo>
                      <a:pt x="226" y="1167"/>
                    </a:lnTo>
                    <a:lnTo>
                      <a:pt x="76" y="302"/>
                    </a:lnTo>
                    <a:lnTo>
                      <a:pt x="57" y="15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9"/>
              <p:cNvSpPr/>
              <p:nvPr/>
            </p:nvSpPr>
            <p:spPr>
              <a:xfrm>
                <a:off x="7429522" y="2197821"/>
                <a:ext cx="31828" cy="3030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735" extrusionOk="0">
                    <a:moveTo>
                      <a:pt x="452" y="1"/>
                    </a:moveTo>
                    <a:lnTo>
                      <a:pt x="377" y="20"/>
                    </a:lnTo>
                    <a:lnTo>
                      <a:pt x="320" y="20"/>
                    </a:lnTo>
                    <a:lnTo>
                      <a:pt x="264" y="57"/>
                    </a:lnTo>
                    <a:lnTo>
                      <a:pt x="226" y="76"/>
                    </a:lnTo>
                    <a:lnTo>
                      <a:pt x="208" y="95"/>
                    </a:lnTo>
                    <a:lnTo>
                      <a:pt x="208" y="132"/>
                    </a:lnTo>
                    <a:lnTo>
                      <a:pt x="283" y="95"/>
                    </a:lnTo>
                    <a:lnTo>
                      <a:pt x="339" y="95"/>
                    </a:lnTo>
                    <a:lnTo>
                      <a:pt x="414" y="76"/>
                    </a:lnTo>
                    <a:lnTo>
                      <a:pt x="490" y="95"/>
                    </a:lnTo>
                    <a:lnTo>
                      <a:pt x="565" y="132"/>
                    </a:lnTo>
                    <a:lnTo>
                      <a:pt x="603" y="170"/>
                    </a:lnTo>
                    <a:lnTo>
                      <a:pt x="640" y="226"/>
                    </a:lnTo>
                    <a:lnTo>
                      <a:pt x="659" y="302"/>
                    </a:lnTo>
                    <a:lnTo>
                      <a:pt x="659" y="396"/>
                    </a:lnTo>
                    <a:lnTo>
                      <a:pt x="640" y="471"/>
                    </a:lnTo>
                    <a:lnTo>
                      <a:pt x="584" y="546"/>
                    </a:lnTo>
                    <a:lnTo>
                      <a:pt x="527" y="603"/>
                    </a:lnTo>
                    <a:lnTo>
                      <a:pt x="433" y="621"/>
                    </a:lnTo>
                    <a:lnTo>
                      <a:pt x="358" y="621"/>
                    </a:lnTo>
                    <a:lnTo>
                      <a:pt x="264" y="603"/>
                    </a:lnTo>
                    <a:lnTo>
                      <a:pt x="189" y="546"/>
                    </a:lnTo>
                    <a:lnTo>
                      <a:pt x="151" y="490"/>
                    </a:lnTo>
                    <a:lnTo>
                      <a:pt x="114" y="433"/>
                    </a:lnTo>
                    <a:lnTo>
                      <a:pt x="95" y="358"/>
                    </a:lnTo>
                    <a:lnTo>
                      <a:pt x="95" y="283"/>
                    </a:lnTo>
                    <a:lnTo>
                      <a:pt x="132" y="132"/>
                    </a:lnTo>
                    <a:lnTo>
                      <a:pt x="226" y="20"/>
                    </a:lnTo>
                    <a:lnTo>
                      <a:pt x="189" y="20"/>
                    </a:lnTo>
                    <a:lnTo>
                      <a:pt x="132" y="57"/>
                    </a:lnTo>
                    <a:lnTo>
                      <a:pt x="76" y="132"/>
                    </a:lnTo>
                    <a:lnTo>
                      <a:pt x="38" y="189"/>
                    </a:lnTo>
                    <a:lnTo>
                      <a:pt x="19" y="264"/>
                    </a:lnTo>
                    <a:lnTo>
                      <a:pt x="1" y="358"/>
                    </a:lnTo>
                    <a:lnTo>
                      <a:pt x="19" y="452"/>
                    </a:lnTo>
                    <a:lnTo>
                      <a:pt x="57" y="546"/>
                    </a:lnTo>
                    <a:lnTo>
                      <a:pt x="114" y="621"/>
                    </a:lnTo>
                    <a:lnTo>
                      <a:pt x="226" y="697"/>
                    </a:lnTo>
                    <a:lnTo>
                      <a:pt x="339" y="734"/>
                    </a:lnTo>
                    <a:lnTo>
                      <a:pt x="452" y="734"/>
                    </a:lnTo>
                    <a:lnTo>
                      <a:pt x="565" y="697"/>
                    </a:lnTo>
                    <a:lnTo>
                      <a:pt x="678" y="621"/>
                    </a:lnTo>
                    <a:lnTo>
                      <a:pt x="734" y="527"/>
                    </a:lnTo>
                    <a:lnTo>
                      <a:pt x="772" y="415"/>
                    </a:lnTo>
                    <a:lnTo>
                      <a:pt x="772" y="283"/>
                    </a:lnTo>
                    <a:lnTo>
                      <a:pt x="734" y="189"/>
                    </a:lnTo>
                    <a:lnTo>
                      <a:pt x="678" y="114"/>
                    </a:lnTo>
                    <a:lnTo>
                      <a:pt x="603" y="57"/>
                    </a:lnTo>
                    <a:lnTo>
                      <a:pt x="508" y="20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9"/>
              <p:cNvSpPr/>
              <p:nvPr/>
            </p:nvSpPr>
            <p:spPr>
              <a:xfrm>
                <a:off x="6584350" y="645451"/>
                <a:ext cx="749887" cy="942213"/>
              </a:xfrm>
              <a:custGeom>
                <a:avLst/>
                <a:gdLst/>
                <a:ahLst/>
                <a:cxnLst/>
                <a:rect l="l" t="t" r="r" b="b"/>
                <a:pathLst>
                  <a:path w="18189" h="22854" extrusionOk="0">
                    <a:moveTo>
                      <a:pt x="2897" y="0"/>
                    </a:moveTo>
                    <a:lnTo>
                      <a:pt x="2878" y="19"/>
                    </a:lnTo>
                    <a:lnTo>
                      <a:pt x="2840" y="38"/>
                    </a:lnTo>
                    <a:lnTo>
                      <a:pt x="2803" y="76"/>
                    </a:lnTo>
                    <a:lnTo>
                      <a:pt x="2765" y="170"/>
                    </a:lnTo>
                    <a:lnTo>
                      <a:pt x="2746" y="301"/>
                    </a:lnTo>
                    <a:lnTo>
                      <a:pt x="2765" y="452"/>
                    </a:lnTo>
                    <a:lnTo>
                      <a:pt x="2784" y="621"/>
                    </a:lnTo>
                    <a:lnTo>
                      <a:pt x="2840" y="809"/>
                    </a:lnTo>
                    <a:lnTo>
                      <a:pt x="2953" y="1204"/>
                    </a:lnTo>
                    <a:lnTo>
                      <a:pt x="3103" y="1599"/>
                    </a:lnTo>
                    <a:lnTo>
                      <a:pt x="3254" y="1938"/>
                    </a:lnTo>
                    <a:lnTo>
                      <a:pt x="3423" y="2333"/>
                    </a:lnTo>
                    <a:lnTo>
                      <a:pt x="3442" y="2389"/>
                    </a:lnTo>
                    <a:lnTo>
                      <a:pt x="3423" y="2445"/>
                    </a:lnTo>
                    <a:lnTo>
                      <a:pt x="3404" y="2483"/>
                    </a:lnTo>
                    <a:lnTo>
                      <a:pt x="3367" y="2521"/>
                    </a:lnTo>
                    <a:lnTo>
                      <a:pt x="3273" y="2521"/>
                    </a:lnTo>
                    <a:lnTo>
                      <a:pt x="3235" y="2502"/>
                    </a:lnTo>
                    <a:lnTo>
                      <a:pt x="3198" y="2445"/>
                    </a:lnTo>
                    <a:lnTo>
                      <a:pt x="3028" y="1975"/>
                    </a:lnTo>
                    <a:lnTo>
                      <a:pt x="2859" y="1561"/>
                    </a:lnTo>
                    <a:lnTo>
                      <a:pt x="2652" y="1129"/>
                    </a:lnTo>
                    <a:lnTo>
                      <a:pt x="2445" y="715"/>
                    </a:lnTo>
                    <a:lnTo>
                      <a:pt x="2332" y="546"/>
                    </a:lnTo>
                    <a:lnTo>
                      <a:pt x="2219" y="376"/>
                    </a:lnTo>
                    <a:lnTo>
                      <a:pt x="2125" y="264"/>
                    </a:lnTo>
                    <a:lnTo>
                      <a:pt x="2013" y="170"/>
                    </a:lnTo>
                    <a:lnTo>
                      <a:pt x="1919" y="132"/>
                    </a:lnTo>
                    <a:lnTo>
                      <a:pt x="1881" y="132"/>
                    </a:lnTo>
                    <a:lnTo>
                      <a:pt x="1843" y="151"/>
                    </a:lnTo>
                    <a:lnTo>
                      <a:pt x="1787" y="188"/>
                    </a:lnTo>
                    <a:lnTo>
                      <a:pt x="1768" y="226"/>
                    </a:lnTo>
                    <a:lnTo>
                      <a:pt x="1730" y="301"/>
                    </a:lnTo>
                    <a:lnTo>
                      <a:pt x="1730" y="395"/>
                    </a:lnTo>
                    <a:lnTo>
                      <a:pt x="1768" y="471"/>
                    </a:lnTo>
                    <a:lnTo>
                      <a:pt x="1824" y="640"/>
                    </a:lnTo>
                    <a:lnTo>
                      <a:pt x="1862" y="696"/>
                    </a:lnTo>
                    <a:lnTo>
                      <a:pt x="2013" y="1035"/>
                    </a:lnTo>
                    <a:lnTo>
                      <a:pt x="2313" y="1768"/>
                    </a:lnTo>
                    <a:lnTo>
                      <a:pt x="2464" y="2163"/>
                    </a:lnTo>
                    <a:lnTo>
                      <a:pt x="2596" y="2521"/>
                    </a:lnTo>
                    <a:lnTo>
                      <a:pt x="2614" y="2671"/>
                    </a:lnTo>
                    <a:lnTo>
                      <a:pt x="2633" y="2784"/>
                    </a:lnTo>
                    <a:lnTo>
                      <a:pt x="2633" y="2878"/>
                    </a:lnTo>
                    <a:lnTo>
                      <a:pt x="2633" y="2897"/>
                    </a:lnTo>
                    <a:lnTo>
                      <a:pt x="2614" y="2916"/>
                    </a:lnTo>
                    <a:lnTo>
                      <a:pt x="2577" y="2916"/>
                    </a:lnTo>
                    <a:lnTo>
                      <a:pt x="2520" y="2897"/>
                    </a:lnTo>
                    <a:lnTo>
                      <a:pt x="2464" y="2859"/>
                    </a:lnTo>
                    <a:lnTo>
                      <a:pt x="2389" y="2784"/>
                    </a:lnTo>
                    <a:lnTo>
                      <a:pt x="2257" y="2596"/>
                    </a:lnTo>
                    <a:lnTo>
                      <a:pt x="2107" y="2351"/>
                    </a:lnTo>
                    <a:lnTo>
                      <a:pt x="1824" y="1806"/>
                    </a:lnTo>
                    <a:lnTo>
                      <a:pt x="1618" y="1373"/>
                    </a:lnTo>
                    <a:lnTo>
                      <a:pt x="1542" y="1242"/>
                    </a:lnTo>
                    <a:lnTo>
                      <a:pt x="1467" y="1129"/>
                    </a:lnTo>
                    <a:lnTo>
                      <a:pt x="1392" y="1054"/>
                    </a:lnTo>
                    <a:lnTo>
                      <a:pt x="1317" y="997"/>
                    </a:lnTo>
                    <a:lnTo>
                      <a:pt x="1241" y="978"/>
                    </a:lnTo>
                    <a:lnTo>
                      <a:pt x="1166" y="997"/>
                    </a:lnTo>
                    <a:lnTo>
                      <a:pt x="1110" y="1035"/>
                    </a:lnTo>
                    <a:lnTo>
                      <a:pt x="1053" y="1110"/>
                    </a:lnTo>
                    <a:lnTo>
                      <a:pt x="1053" y="1148"/>
                    </a:lnTo>
                    <a:lnTo>
                      <a:pt x="1053" y="1204"/>
                    </a:lnTo>
                    <a:lnTo>
                      <a:pt x="1091" y="1411"/>
                    </a:lnTo>
                    <a:lnTo>
                      <a:pt x="1166" y="1655"/>
                    </a:lnTo>
                    <a:lnTo>
                      <a:pt x="1260" y="1956"/>
                    </a:lnTo>
                    <a:lnTo>
                      <a:pt x="1467" y="2540"/>
                    </a:lnTo>
                    <a:lnTo>
                      <a:pt x="1655" y="2991"/>
                    </a:lnTo>
                    <a:lnTo>
                      <a:pt x="1843" y="3405"/>
                    </a:lnTo>
                    <a:lnTo>
                      <a:pt x="1919" y="3649"/>
                    </a:lnTo>
                    <a:lnTo>
                      <a:pt x="1994" y="3875"/>
                    </a:lnTo>
                    <a:lnTo>
                      <a:pt x="2013" y="3988"/>
                    </a:lnTo>
                    <a:lnTo>
                      <a:pt x="2013" y="4082"/>
                    </a:lnTo>
                    <a:lnTo>
                      <a:pt x="2013" y="4157"/>
                    </a:lnTo>
                    <a:lnTo>
                      <a:pt x="1975" y="4214"/>
                    </a:lnTo>
                    <a:lnTo>
                      <a:pt x="1937" y="4251"/>
                    </a:lnTo>
                    <a:lnTo>
                      <a:pt x="1862" y="4251"/>
                    </a:lnTo>
                    <a:lnTo>
                      <a:pt x="1768" y="4232"/>
                    </a:lnTo>
                    <a:lnTo>
                      <a:pt x="1655" y="4195"/>
                    </a:lnTo>
                    <a:lnTo>
                      <a:pt x="1392" y="4082"/>
                    </a:lnTo>
                    <a:lnTo>
                      <a:pt x="1147" y="3988"/>
                    </a:lnTo>
                    <a:lnTo>
                      <a:pt x="903" y="3931"/>
                    </a:lnTo>
                    <a:lnTo>
                      <a:pt x="677" y="3894"/>
                    </a:lnTo>
                    <a:lnTo>
                      <a:pt x="301" y="3894"/>
                    </a:lnTo>
                    <a:lnTo>
                      <a:pt x="169" y="3931"/>
                    </a:lnTo>
                    <a:lnTo>
                      <a:pt x="75" y="3969"/>
                    </a:lnTo>
                    <a:lnTo>
                      <a:pt x="19" y="4044"/>
                    </a:lnTo>
                    <a:lnTo>
                      <a:pt x="0" y="4138"/>
                    </a:lnTo>
                    <a:lnTo>
                      <a:pt x="0" y="4232"/>
                    </a:lnTo>
                    <a:lnTo>
                      <a:pt x="56" y="4308"/>
                    </a:lnTo>
                    <a:lnTo>
                      <a:pt x="94" y="4345"/>
                    </a:lnTo>
                    <a:lnTo>
                      <a:pt x="150" y="4383"/>
                    </a:lnTo>
                    <a:lnTo>
                      <a:pt x="188" y="4402"/>
                    </a:lnTo>
                    <a:lnTo>
                      <a:pt x="245" y="4402"/>
                    </a:lnTo>
                    <a:lnTo>
                      <a:pt x="451" y="4439"/>
                    </a:lnTo>
                    <a:lnTo>
                      <a:pt x="640" y="4477"/>
                    </a:lnTo>
                    <a:lnTo>
                      <a:pt x="828" y="4533"/>
                    </a:lnTo>
                    <a:lnTo>
                      <a:pt x="1016" y="4608"/>
                    </a:lnTo>
                    <a:lnTo>
                      <a:pt x="1166" y="4665"/>
                    </a:lnTo>
                    <a:lnTo>
                      <a:pt x="1317" y="4740"/>
                    </a:lnTo>
                    <a:lnTo>
                      <a:pt x="1448" y="4834"/>
                    </a:lnTo>
                    <a:lnTo>
                      <a:pt x="1580" y="4928"/>
                    </a:lnTo>
                    <a:lnTo>
                      <a:pt x="1824" y="5173"/>
                    </a:lnTo>
                    <a:lnTo>
                      <a:pt x="2050" y="5380"/>
                    </a:lnTo>
                    <a:lnTo>
                      <a:pt x="2991" y="7355"/>
                    </a:lnTo>
                    <a:lnTo>
                      <a:pt x="7185" y="15574"/>
                    </a:lnTo>
                    <a:lnTo>
                      <a:pt x="15969" y="22853"/>
                    </a:lnTo>
                    <a:lnTo>
                      <a:pt x="18188" y="18866"/>
                    </a:lnTo>
                    <a:lnTo>
                      <a:pt x="9950" y="11869"/>
                    </a:lnTo>
                    <a:lnTo>
                      <a:pt x="6132" y="5963"/>
                    </a:lnTo>
                    <a:lnTo>
                      <a:pt x="4966" y="4007"/>
                    </a:lnTo>
                    <a:lnTo>
                      <a:pt x="4777" y="2972"/>
                    </a:lnTo>
                    <a:lnTo>
                      <a:pt x="4608" y="2145"/>
                    </a:lnTo>
                    <a:lnTo>
                      <a:pt x="4533" y="1787"/>
                    </a:lnTo>
                    <a:lnTo>
                      <a:pt x="4458" y="1524"/>
                    </a:lnTo>
                    <a:lnTo>
                      <a:pt x="4345" y="1148"/>
                    </a:lnTo>
                    <a:lnTo>
                      <a:pt x="4251" y="866"/>
                    </a:lnTo>
                    <a:lnTo>
                      <a:pt x="4157" y="677"/>
                    </a:lnTo>
                    <a:lnTo>
                      <a:pt x="4082" y="546"/>
                    </a:lnTo>
                    <a:lnTo>
                      <a:pt x="4025" y="489"/>
                    </a:lnTo>
                    <a:lnTo>
                      <a:pt x="3987" y="452"/>
                    </a:lnTo>
                    <a:lnTo>
                      <a:pt x="3931" y="452"/>
                    </a:lnTo>
                    <a:lnTo>
                      <a:pt x="3893" y="471"/>
                    </a:lnTo>
                    <a:lnTo>
                      <a:pt x="3856" y="508"/>
                    </a:lnTo>
                    <a:lnTo>
                      <a:pt x="3837" y="527"/>
                    </a:lnTo>
                    <a:lnTo>
                      <a:pt x="3818" y="621"/>
                    </a:lnTo>
                    <a:lnTo>
                      <a:pt x="3818" y="715"/>
                    </a:lnTo>
                    <a:lnTo>
                      <a:pt x="3818" y="866"/>
                    </a:lnTo>
                    <a:lnTo>
                      <a:pt x="3893" y="1166"/>
                    </a:lnTo>
                    <a:lnTo>
                      <a:pt x="3969" y="1505"/>
                    </a:lnTo>
                    <a:lnTo>
                      <a:pt x="4063" y="1825"/>
                    </a:lnTo>
                    <a:lnTo>
                      <a:pt x="4119" y="2069"/>
                    </a:lnTo>
                    <a:lnTo>
                      <a:pt x="4119" y="2163"/>
                    </a:lnTo>
                    <a:lnTo>
                      <a:pt x="4100" y="2220"/>
                    </a:lnTo>
                    <a:lnTo>
                      <a:pt x="4063" y="2220"/>
                    </a:lnTo>
                    <a:lnTo>
                      <a:pt x="4006" y="2201"/>
                    </a:lnTo>
                    <a:lnTo>
                      <a:pt x="3931" y="2126"/>
                    </a:lnTo>
                    <a:lnTo>
                      <a:pt x="3856" y="2013"/>
                    </a:lnTo>
                    <a:lnTo>
                      <a:pt x="3781" y="1881"/>
                    </a:lnTo>
                    <a:lnTo>
                      <a:pt x="3705" y="1712"/>
                    </a:lnTo>
                    <a:lnTo>
                      <a:pt x="3555" y="1336"/>
                    </a:lnTo>
                    <a:lnTo>
                      <a:pt x="3404" y="922"/>
                    </a:lnTo>
                    <a:lnTo>
                      <a:pt x="3273" y="546"/>
                    </a:lnTo>
                    <a:lnTo>
                      <a:pt x="3141" y="226"/>
                    </a:lnTo>
                    <a:lnTo>
                      <a:pt x="3066" y="113"/>
                    </a:lnTo>
                    <a:lnTo>
                      <a:pt x="3009" y="38"/>
                    </a:lnTo>
                    <a:lnTo>
                      <a:pt x="2934" y="0"/>
                    </a:lnTo>
                    <a:close/>
                  </a:path>
                </a:pathLst>
              </a:custGeom>
              <a:solidFill>
                <a:srgbClr val="936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9"/>
              <p:cNvSpPr/>
              <p:nvPr/>
            </p:nvSpPr>
            <p:spPr>
              <a:xfrm>
                <a:off x="7727297" y="1961348"/>
                <a:ext cx="420314" cy="650611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5781" extrusionOk="0">
                    <a:moveTo>
                      <a:pt x="4138" y="0"/>
                    </a:moveTo>
                    <a:lnTo>
                      <a:pt x="0" y="56"/>
                    </a:lnTo>
                    <a:lnTo>
                      <a:pt x="4928" y="12941"/>
                    </a:lnTo>
                    <a:lnTo>
                      <a:pt x="5003" y="13223"/>
                    </a:lnTo>
                    <a:lnTo>
                      <a:pt x="5097" y="13561"/>
                    </a:lnTo>
                    <a:lnTo>
                      <a:pt x="5135" y="13712"/>
                    </a:lnTo>
                    <a:lnTo>
                      <a:pt x="5135" y="13881"/>
                    </a:lnTo>
                    <a:lnTo>
                      <a:pt x="5154" y="14031"/>
                    </a:lnTo>
                    <a:lnTo>
                      <a:pt x="5135" y="14201"/>
                    </a:lnTo>
                    <a:lnTo>
                      <a:pt x="5116" y="14408"/>
                    </a:lnTo>
                    <a:lnTo>
                      <a:pt x="5079" y="14596"/>
                    </a:lnTo>
                    <a:lnTo>
                      <a:pt x="5022" y="14784"/>
                    </a:lnTo>
                    <a:lnTo>
                      <a:pt x="4966" y="14991"/>
                    </a:lnTo>
                    <a:lnTo>
                      <a:pt x="4947" y="15066"/>
                    </a:lnTo>
                    <a:lnTo>
                      <a:pt x="4947" y="15141"/>
                    </a:lnTo>
                    <a:lnTo>
                      <a:pt x="4966" y="15216"/>
                    </a:lnTo>
                    <a:lnTo>
                      <a:pt x="5003" y="15273"/>
                    </a:lnTo>
                    <a:lnTo>
                      <a:pt x="5060" y="15329"/>
                    </a:lnTo>
                    <a:lnTo>
                      <a:pt x="5135" y="15348"/>
                    </a:lnTo>
                    <a:lnTo>
                      <a:pt x="5210" y="15348"/>
                    </a:lnTo>
                    <a:lnTo>
                      <a:pt x="5286" y="15329"/>
                    </a:lnTo>
                    <a:lnTo>
                      <a:pt x="5361" y="15273"/>
                    </a:lnTo>
                    <a:lnTo>
                      <a:pt x="5436" y="15160"/>
                    </a:lnTo>
                    <a:lnTo>
                      <a:pt x="5530" y="15028"/>
                    </a:lnTo>
                    <a:lnTo>
                      <a:pt x="5605" y="14840"/>
                    </a:lnTo>
                    <a:lnTo>
                      <a:pt x="5681" y="14633"/>
                    </a:lnTo>
                    <a:lnTo>
                      <a:pt x="5737" y="14389"/>
                    </a:lnTo>
                    <a:lnTo>
                      <a:pt x="5775" y="14126"/>
                    </a:lnTo>
                    <a:lnTo>
                      <a:pt x="5793" y="13825"/>
                    </a:lnTo>
                    <a:lnTo>
                      <a:pt x="5812" y="13712"/>
                    </a:lnTo>
                    <a:lnTo>
                      <a:pt x="5831" y="13618"/>
                    </a:lnTo>
                    <a:lnTo>
                      <a:pt x="5869" y="13561"/>
                    </a:lnTo>
                    <a:lnTo>
                      <a:pt x="5925" y="13542"/>
                    </a:lnTo>
                    <a:lnTo>
                      <a:pt x="6000" y="13542"/>
                    </a:lnTo>
                    <a:lnTo>
                      <a:pt x="6076" y="13561"/>
                    </a:lnTo>
                    <a:lnTo>
                      <a:pt x="6151" y="13618"/>
                    </a:lnTo>
                    <a:lnTo>
                      <a:pt x="6226" y="13674"/>
                    </a:lnTo>
                    <a:lnTo>
                      <a:pt x="6414" y="13843"/>
                    </a:lnTo>
                    <a:lnTo>
                      <a:pt x="6583" y="14031"/>
                    </a:lnTo>
                    <a:lnTo>
                      <a:pt x="6865" y="14370"/>
                    </a:lnTo>
                    <a:lnTo>
                      <a:pt x="7185" y="14746"/>
                    </a:lnTo>
                    <a:lnTo>
                      <a:pt x="7618" y="15216"/>
                    </a:lnTo>
                    <a:lnTo>
                      <a:pt x="7825" y="15423"/>
                    </a:lnTo>
                    <a:lnTo>
                      <a:pt x="8013" y="15611"/>
                    </a:lnTo>
                    <a:lnTo>
                      <a:pt x="8163" y="15724"/>
                    </a:lnTo>
                    <a:lnTo>
                      <a:pt x="8239" y="15762"/>
                    </a:lnTo>
                    <a:lnTo>
                      <a:pt x="8276" y="15781"/>
                    </a:lnTo>
                    <a:lnTo>
                      <a:pt x="8351" y="15762"/>
                    </a:lnTo>
                    <a:lnTo>
                      <a:pt x="8427" y="15724"/>
                    </a:lnTo>
                    <a:lnTo>
                      <a:pt x="8464" y="15668"/>
                    </a:lnTo>
                    <a:lnTo>
                      <a:pt x="8483" y="15593"/>
                    </a:lnTo>
                    <a:lnTo>
                      <a:pt x="8483" y="15499"/>
                    </a:lnTo>
                    <a:lnTo>
                      <a:pt x="8445" y="15386"/>
                    </a:lnTo>
                    <a:lnTo>
                      <a:pt x="8370" y="15273"/>
                    </a:lnTo>
                    <a:lnTo>
                      <a:pt x="8276" y="15141"/>
                    </a:lnTo>
                    <a:lnTo>
                      <a:pt x="7994" y="14765"/>
                    </a:lnTo>
                    <a:lnTo>
                      <a:pt x="7655" y="14276"/>
                    </a:lnTo>
                    <a:lnTo>
                      <a:pt x="7505" y="14031"/>
                    </a:lnTo>
                    <a:lnTo>
                      <a:pt x="7392" y="13825"/>
                    </a:lnTo>
                    <a:lnTo>
                      <a:pt x="7373" y="13731"/>
                    </a:lnTo>
                    <a:lnTo>
                      <a:pt x="7355" y="13655"/>
                    </a:lnTo>
                    <a:lnTo>
                      <a:pt x="7355" y="13599"/>
                    </a:lnTo>
                    <a:lnTo>
                      <a:pt x="7373" y="13561"/>
                    </a:lnTo>
                    <a:lnTo>
                      <a:pt x="7430" y="13561"/>
                    </a:lnTo>
                    <a:lnTo>
                      <a:pt x="7505" y="13599"/>
                    </a:lnTo>
                    <a:lnTo>
                      <a:pt x="7599" y="13674"/>
                    </a:lnTo>
                    <a:lnTo>
                      <a:pt x="7712" y="13768"/>
                    </a:lnTo>
                    <a:lnTo>
                      <a:pt x="7975" y="14031"/>
                    </a:lnTo>
                    <a:lnTo>
                      <a:pt x="8276" y="14351"/>
                    </a:lnTo>
                    <a:lnTo>
                      <a:pt x="8784" y="14953"/>
                    </a:lnTo>
                    <a:lnTo>
                      <a:pt x="9010" y="15235"/>
                    </a:lnTo>
                    <a:lnTo>
                      <a:pt x="9047" y="15310"/>
                    </a:lnTo>
                    <a:lnTo>
                      <a:pt x="9160" y="15442"/>
                    </a:lnTo>
                    <a:lnTo>
                      <a:pt x="9217" y="15499"/>
                    </a:lnTo>
                    <a:lnTo>
                      <a:pt x="9311" y="15536"/>
                    </a:lnTo>
                    <a:lnTo>
                      <a:pt x="9386" y="15555"/>
                    </a:lnTo>
                    <a:lnTo>
                      <a:pt x="9442" y="15555"/>
                    </a:lnTo>
                    <a:lnTo>
                      <a:pt x="9480" y="15517"/>
                    </a:lnTo>
                    <a:lnTo>
                      <a:pt x="9518" y="15499"/>
                    </a:lnTo>
                    <a:lnTo>
                      <a:pt x="9536" y="15461"/>
                    </a:lnTo>
                    <a:lnTo>
                      <a:pt x="9536" y="15348"/>
                    </a:lnTo>
                    <a:lnTo>
                      <a:pt x="9518" y="15216"/>
                    </a:lnTo>
                    <a:lnTo>
                      <a:pt x="9461" y="15066"/>
                    </a:lnTo>
                    <a:lnTo>
                      <a:pt x="9367" y="14897"/>
                    </a:lnTo>
                    <a:lnTo>
                      <a:pt x="9254" y="14727"/>
                    </a:lnTo>
                    <a:lnTo>
                      <a:pt x="8991" y="14351"/>
                    </a:lnTo>
                    <a:lnTo>
                      <a:pt x="8690" y="13975"/>
                    </a:lnTo>
                    <a:lnTo>
                      <a:pt x="8408" y="13636"/>
                    </a:lnTo>
                    <a:lnTo>
                      <a:pt x="8050" y="13260"/>
                    </a:lnTo>
                    <a:lnTo>
                      <a:pt x="8032" y="13204"/>
                    </a:lnTo>
                    <a:lnTo>
                      <a:pt x="8032" y="13166"/>
                    </a:lnTo>
                    <a:lnTo>
                      <a:pt x="8050" y="13129"/>
                    </a:lnTo>
                    <a:lnTo>
                      <a:pt x="8069" y="13091"/>
                    </a:lnTo>
                    <a:lnTo>
                      <a:pt x="8126" y="13072"/>
                    </a:lnTo>
                    <a:lnTo>
                      <a:pt x="8163" y="13053"/>
                    </a:lnTo>
                    <a:lnTo>
                      <a:pt x="8220" y="13072"/>
                    </a:lnTo>
                    <a:lnTo>
                      <a:pt x="8276" y="13110"/>
                    </a:lnTo>
                    <a:lnTo>
                      <a:pt x="8539" y="13448"/>
                    </a:lnTo>
                    <a:lnTo>
                      <a:pt x="8784" y="13731"/>
                    </a:lnTo>
                    <a:lnTo>
                      <a:pt x="9047" y="14050"/>
                    </a:lnTo>
                    <a:lnTo>
                      <a:pt x="9348" y="14332"/>
                    </a:lnTo>
                    <a:lnTo>
                      <a:pt x="9499" y="14464"/>
                    </a:lnTo>
                    <a:lnTo>
                      <a:pt x="9630" y="14558"/>
                    </a:lnTo>
                    <a:lnTo>
                      <a:pt x="9762" y="14633"/>
                    </a:lnTo>
                    <a:lnTo>
                      <a:pt x="9875" y="14690"/>
                    </a:lnTo>
                    <a:lnTo>
                      <a:pt x="10025" y="14690"/>
                    </a:lnTo>
                    <a:lnTo>
                      <a:pt x="10082" y="14671"/>
                    </a:lnTo>
                    <a:lnTo>
                      <a:pt x="10101" y="14633"/>
                    </a:lnTo>
                    <a:lnTo>
                      <a:pt x="10119" y="14615"/>
                    </a:lnTo>
                    <a:lnTo>
                      <a:pt x="10101" y="14539"/>
                    </a:lnTo>
                    <a:lnTo>
                      <a:pt x="10063" y="14445"/>
                    </a:lnTo>
                    <a:lnTo>
                      <a:pt x="9988" y="14332"/>
                    </a:lnTo>
                    <a:lnTo>
                      <a:pt x="9781" y="14069"/>
                    </a:lnTo>
                    <a:lnTo>
                      <a:pt x="9518" y="13768"/>
                    </a:lnTo>
                    <a:lnTo>
                      <a:pt x="9217" y="13448"/>
                    </a:lnTo>
                    <a:lnTo>
                      <a:pt x="8953" y="13147"/>
                    </a:lnTo>
                    <a:lnTo>
                      <a:pt x="8840" y="13016"/>
                    </a:lnTo>
                    <a:lnTo>
                      <a:pt x="8746" y="12884"/>
                    </a:lnTo>
                    <a:lnTo>
                      <a:pt x="8671" y="12752"/>
                    </a:lnTo>
                    <a:lnTo>
                      <a:pt x="8652" y="12658"/>
                    </a:lnTo>
                    <a:lnTo>
                      <a:pt x="8652" y="12583"/>
                    </a:lnTo>
                    <a:lnTo>
                      <a:pt x="8671" y="12564"/>
                    </a:lnTo>
                    <a:lnTo>
                      <a:pt x="8728" y="12564"/>
                    </a:lnTo>
                    <a:lnTo>
                      <a:pt x="8803" y="12621"/>
                    </a:lnTo>
                    <a:lnTo>
                      <a:pt x="9010" y="12771"/>
                    </a:lnTo>
                    <a:lnTo>
                      <a:pt x="9254" y="12997"/>
                    </a:lnTo>
                    <a:lnTo>
                      <a:pt x="9499" y="13223"/>
                    </a:lnTo>
                    <a:lnTo>
                      <a:pt x="9762" y="13430"/>
                    </a:lnTo>
                    <a:lnTo>
                      <a:pt x="9875" y="13505"/>
                    </a:lnTo>
                    <a:lnTo>
                      <a:pt x="9969" y="13542"/>
                    </a:lnTo>
                    <a:lnTo>
                      <a:pt x="10063" y="13561"/>
                    </a:lnTo>
                    <a:lnTo>
                      <a:pt x="10101" y="13561"/>
                    </a:lnTo>
                    <a:lnTo>
                      <a:pt x="10119" y="13542"/>
                    </a:lnTo>
                    <a:lnTo>
                      <a:pt x="10157" y="13505"/>
                    </a:lnTo>
                    <a:lnTo>
                      <a:pt x="10195" y="13467"/>
                    </a:lnTo>
                    <a:lnTo>
                      <a:pt x="10195" y="13411"/>
                    </a:lnTo>
                    <a:lnTo>
                      <a:pt x="10157" y="13336"/>
                    </a:lnTo>
                    <a:lnTo>
                      <a:pt x="10082" y="13204"/>
                    </a:lnTo>
                    <a:lnTo>
                      <a:pt x="9931" y="13053"/>
                    </a:lnTo>
                    <a:lnTo>
                      <a:pt x="9743" y="12847"/>
                    </a:lnTo>
                    <a:lnTo>
                      <a:pt x="9461" y="12564"/>
                    </a:lnTo>
                    <a:lnTo>
                      <a:pt x="9254" y="12376"/>
                    </a:lnTo>
                    <a:lnTo>
                      <a:pt x="8972" y="12151"/>
                    </a:lnTo>
                    <a:lnTo>
                      <a:pt x="8314" y="11624"/>
                    </a:lnTo>
                    <a:lnTo>
                      <a:pt x="7486" y="10966"/>
                    </a:lnTo>
                    <a:lnTo>
                      <a:pt x="4138" y="0"/>
                    </a:lnTo>
                    <a:close/>
                  </a:path>
                </a:pathLst>
              </a:custGeom>
              <a:solidFill>
                <a:srgbClr val="936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9"/>
              <p:cNvSpPr/>
              <p:nvPr/>
            </p:nvSpPr>
            <p:spPr>
              <a:xfrm>
                <a:off x="6928628" y="1181267"/>
                <a:ext cx="473044" cy="438949"/>
              </a:xfrm>
              <a:custGeom>
                <a:avLst/>
                <a:gdLst/>
                <a:ahLst/>
                <a:cxnLst/>
                <a:rect l="l" t="t" r="r" b="b"/>
                <a:pathLst>
                  <a:path w="11474" h="10647" extrusionOk="0">
                    <a:moveTo>
                      <a:pt x="2934" y="0"/>
                    </a:moveTo>
                    <a:lnTo>
                      <a:pt x="0" y="3913"/>
                    </a:lnTo>
                    <a:lnTo>
                      <a:pt x="3762" y="7298"/>
                    </a:lnTo>
                    <a:lnTo>
                      <a:pt x="6376" y="9612"/>
                    </a:lnTo>
                    <a:lnTo>
                      <a:pt x="7260" y="10364"/>
                    </a:lnTo>
                    <a:lnTo>
                      <a:pt x="7524" y="10590"/>
                    </a:lnTo>
                    <a:lnTo>
                      <a:pt x="7618" y="10646"/>
                    </a:lnTo>
                    <a:lnTo>
                      <a:pt x="7693" y="10590"/>
                    </a:lnTo>
                    <a:lnTo>
                      <a:pt x="7825" y="10439"/>
                    </a:lnTo>
                    <a:lnTo>
                      <a:pt x="8276" y="9894"/>
                    </a:lnTo>
                    <a:lnTo>
                      <a:pt x="9593" y="8239"/>
                    </a:lnTo>
                    <a:lnTo>
                      <a:pt x="11474" y="5850"/>
                    </a:lnTo>
                    <a:lnTo>
                      <a:pt x="10985" y="5662"/>
                    </a:lnTo>
                    <a:lnTo>
                      <a:pt x="10477" y="5436"/>
                    </a:lnTo>
                    <a:lnTo>
                      <a:pt x="9988" y="5210"/>
                    </a:lnTo>
                    <a:lnTo>
                      <a:pt x="9499" y="4985"/>
                    </a:lnTo>
                    <a:lnTo>
                      <a:pt x="29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9"/>
              <p:cNvSpPr/>
              <p:nvPr/>
            </p:nvSpPr>
            <p:spPr>
              <a:xfrm>
                <a:off x="7228711" y="1422399"/>
                <a:ext cx="532742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12922" h="16365" extrusionOk="0">
                    <a:moveTo>
                      <a:pt x="4195" y="1"/>
                    </a:moveTo>
                    <a:lnTo>
                      <a:pt x="3931" y="38"/>
                    </a:lnTo>
                    <a:lnTo>
                      <a:pt x="3668" y="76"/>
                    </a:lnTo>
                    <a:lnTo>
                      <a:pt x="3423" y="132"/>
                    </a:lnTo>
                    <a:lnTo>
                      <a:pt x="3160" y="208"/>
                    </a:lnTo>
                    <a:lnTo>
                      <a:pt x="2934" y="302"/>
                    </a:lnTo>
                    <a:lnTo>
                      <a:pt x="2690" y="415"/>
                    </a:lnTo>
                    <a:lnTo>
                      <a:pt x="2483" y="546"/>
                    </a:lnTo>
                    <a:lnTo>
                      <a:pt x="2257" y="697"/>
                    </a:lnTo>
                    <a:lnTo>
                      <a:pt x="2069" y="847"/>
                    </a:lnTo>
                    <a:lnTo>
                      <a:pt x="1881" y="1035"/>
                    </a:lnTo>
                    <a:lnTo>
                      <a:pt x="1693" y="1223"/>
                    </a:lnTo>
                    <a:lnTo>
                      <a:pt x="1542" y="1430"/>
                    </a:lnTo>
                    <a:lnTo>
                      <a:pt x="1392" y="1637"/>
                    </a:lnTo>
                    <a:lnTo>
                      <a:pt x="1260" y="1863"/>
                    </a:lnTo>
                    <a:lnTo>
                      <a:pt x="1148" y="2107"/>
                    </a:lnTo>
                    <a:lnTo>
                      <a:pt x="1053" y="2352"/>
                    </a:lnTo>
                    <a:lnTo>
                      <a:pt x="903" y="2879"/>
                    </a:lnTo>
                    <a:lnTo>
                      <a:pt x="771" y="3330"/>
                    </a:lnTo>
                    <a:lnTo>
                      <a:pt x="583" y="4064"/>
                    </a:lnTo>
                    <a:lnTo>
                      <a:pt x="452" y="4741"/>
                    </a:lnTo>
                    <a:lnTo>
                      <a:pt x="358" y="5098"/>
                    </a:lnTo>
                    <a:lnTo>
                      <a:pt x="245" y="5493"/>
                    </a:lnTo>
                    <a:lnTo>
                      <a:pt x="169" y="5738"/>
                    </a:lnTo>
                    <a:lnTo>
                      <a:pt x="113" y="6001"/>
                    </a:lnTo>
                    <a:lnTo>
                      <a:pt x="57" y="6245"/>
                    </a:lnTo>
                    <a:lnTo>
                      <a:pt x="38" y="6509"/>
                    </a:lnTo>
                    <a:lnTo>
                      <a:pt x="0" y="7035"/>
                    </a:lnTo>
                    <a:lnTo>
                      <a:pt x="0" y="7543"/>
                    </a:lnTo>
                    <a:lnTo>
                      <a:pt x="19" y="8051"/>
                    </a:lnTo>
                    <a:lnTo>
                      <a:pt x="75" y="8559"/>
                    </a:lnTo>
                    <a:lnTo>
                      <a:pt x="169" y="9029"/>
                    </a:lnTo>
                    <a:lnTo>
                      <a:pt x="263" y="9481"/>
                    </a:lnTo>
                    <a:lnTo>
                      <a:pt x="358" y="9894"/>
                    </a:lnTo>
                    <a:lnTo>
                      <a:pt x="470" y="10270"/>
                    </a:lnTo>
                    <a:lnTo>
                      <a:pt x="677" y="10891"/>
                    </a:lnTo>
                    <a:lnTo>
                      <a:pt x="847" y="11286"/>
                    </a:lnTo>
                    <a:lnTo>
                      <a:pt x="903" y="11437"/>
                    </a:lnTo>
                    <a:lnTo>
                      <a:pt x="395" y="16176"/>
                    </a:lnTo>
                    <a:lnTo>
                      <a:pt x="10514" y="16365"/>
                    </a:lnTo>
                    <a:lnTo>
                      <a:pt x="11041" y="10665"/>
                    </a:lnTo>
                    <a:lnTo>
                      <a:pt x="12922" y="2107"/>
                    </a:lnTo>
                    <a:lnTo>
                      <a:pt x="12903" y="2032"/>
                    </a:lnTo>
                    <a:lnTo>
                      <a:pt x="12828" y="1825"/>
                    </a:lnTo>
                    <a:lnTo>
                      <a:pt x="12715" y="1524"/>
                    </a:lnTo>
                    <a:lnTo>
                      <a:pt x="12621" y="1355"/>
                    </a:lnTo>
                    <a:lnTo>
                      <a:pt x="12508" y="1186"/>
                    </a:lnTo>
                    <a:lnTo>
                      <a:pt x="12395" y="998"/>
                    </a:lnTo>
                    <a:lnTo>
                      <a:pt x="12245" y="828"/>
                    </a:lnTo>
                    <a:lnTo>
                      <a:pt x="12075" y="659"/>
                    </a:lnTo>
                    <a:lnTo>
                      <a:pt x="11887" y="509"/>
                    </a:lnTo>
                    <a:lnTo>
                      <a:pt x="11680" y="377"/>
                    </a:lnTo>
                    <a:lnTo>
                      <a:pt x="11436" y="264"/>
                    </a:lnTo>
                    <a:lnTo>
                      <a:pt x="11191" y="189"/>
                    </a:lnTo>
                    <a:lnTo>
                      <a:pt x="10890" y="132"/>
                    </a:lnTo>
                    <a:lnTo>
                      <a:pt x="10383" y="114"/>
                    </a:lnTo>
                    <a:lnTo>
                      <a:pt x="9574" y="76"/>
                    </a:lnTo>
                    <a:lnTo>
                      <a:pt x="7486" y="38"/>
                    </a:lnTo>
                    <a:lnTo>
                      <a:pt x="47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9"/>
              <p:cNvSpPr/>
              <p:nvPr/>
            </p:nvSpPr>
            <p:spPr>
              <a:xfrm>
                <a:off x="7228711" y="1422399"/>
                <a:ext cx="532742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12922" h="16365" fill="none" extrusionOk="0">
                    <a:moveTo>
                      <a:pt x="4702" y="1"/>
                    </a:moveTo>
                    <a:lnTo>
                      <a:pt x="4195" y="1"/>
                    </a:lnTo>
                    <a:lnTo>
                      <a:pt x="4195" y="1"/>
                    </a:lnTo>
                    <a:lnTo>
                      <a:pt x="3931" y="38"/>
                    </a:lnTo>
                    <a:lnTo>
                      <a:pt x="3668" y="76"/>
                    </a:lnTo>
                    <a:lnTo>
                      <a:pt x="3423" y="132"/>
                    </a:lnTo>
                    <a:lnTo>
                      <a:pt x="3160" y="208"/>
                    </a:lnTo>
                    <a:lnTo>
                      <a:pt x="2934" y="302"/>
                    </a:lnTo>
                    <a:lnTo>
                      <a:pt x="2690" y="415"/>
                    </a:lnTo>
                    <a:lnTo>
                      <a:pt x="2483" y="546"/>
                    </a:lnTo>
                    <a:lnTo>
                      <a:pt x="2257" y="697"/>
                    </a:lnTo>
                    <a:lnTo>
                      <a:pt x="2069" y="847"/>
                    </a:lnTo>
                    <a:lnTo>
                      <a:pt x="1881" y="1035"/>
                    </a:lnTo>
                    <a:lnTo>
                      <a:pt x="1693" y="1223"/>
                    </a:lnTo>
                    <a:lnTo>
                      <a:pt x="1542" y="1430"/>
                    </a:lnTo>
                    <a:lnTo>
                      <a:pt x="1392" y="1637"/>
                    </a:lnTo>
                    <a:lnTo>
                      <a:pt x="1260" y="1863"/>
                    </a:lnTo>
                    <a:lnTo>
                      <a:pt x="1148" y="2107"/>
                    </a:lnTo>
                    <a:lnTo>
                      <a:pt x="1053" y="2352"/>
                    </a:lnTo>
                    <a:lnTo>
                      <a:pt x="1053" y="2352"/>
                    </a:lnTo>
                    <a:lnTo>
                      <a:pt x="903" y="2879"/>
                    </a:lnTo>
                    <a:lnTo>
                      <a:pt x="771" y="3330"/>
                    </a:lnTo>
                    <a:lnTo>
                      <a:pt x="583" y="4064"/>
                    </a:lnTo>
                    <a:lnTo>
                      <a:pt x="452" y="4741"/>
                    </a:lnTo>
                    <a:lnTo>
                      <a:pt x="358" y="5098"/>
                    </a:lnTo>
                    <a:lnTo>
                      <a:pt x="245" y="5493"/>
                    </a:lnTo>
                    <a:lnTo>
                      <a:pt x="245" y="5493"/>
                    </a:lnTo>
                    <a:lnTo>
                      <a:pt x="169" y="5738"/>
                    </a:lnTo>
                    <a:lnTo>
                      <a:pt x="113" y="6001"/>
                    </a:lnTo>
                    <a:lnTo>
                      <a:pt x="57" y="6245"/>
                    </a:lnTo>
                    <a:lnTo>
                      <a:pt x="38" y="6509"/>
                    </a:lnTo>
                    <a:lnTo>
                      <a:pt x="0" y="7035"/>
                    </a:lnTo>
                    <a:lnTo>
                      <a:pt x="0" y="7543"/>
                    </a:lnTo>
                    <a:lnTo>
                      <a:pt x="19" y="8051"/>
                    </a:lnTo>
                    <a:lnTo>
                      <a:pt x="75" y="8559"/>
                    </a:lnTo>
                    <a:lnTo>
                      <a:pt x="169" y="9029"/>
                    </a:lnTo>
                    <a:lnTo>
                      <a:pt x="263" y="9481"/>
                    </a:lnTo>
                    <a:lnTo>
                      <a:pt x="358" y="9894"/>
                    </a:lnTo>
                    <a:lnTo>
                      <a:pt x="470" y="10270"/>
                    </a:lnTo>
                    <a:lnTo>
                      <a:pt x="677" y="10891"/>
                    </a:lnTo>
                    <a:lnTo>
                      <a:pt x="847" y="11286"/>
                    </a:lnTo>
                    <a:lnTo>
                      <a:pt x="903" y="11437"/>
                    </a:lnTo>
                    <a:lnTo>
                      <a:pt x="395" y="16176"/>
                    </a:lnTo>
                    <a:lnTo>
                      <a:pt x="10514" y="16365"/>
                    </a:lnTo>
                    <a:lnTo>
                      <a:pt x="11041" y="10665"/>
                    </a:lnTo>
                    <a:lnTo>
                      <a:pt x="12922" y="2107"/>
                    </a:lnTo>
                    <a:lnTo>
                      <a:pt x="12922" y="2107"/>
                    </a:lnTo>
                    <a:lnTo>
                      <a:pt x="12903" y="2032"/>
                    </a:lnTo>
                    <a:lnTo>
                      <a:pt x="12828" y="1825"/>
                    </a:lnTo>
                    <a:lnTo>
                      <a:pt x="12715" y="1524"/>
                    </a:lnTo>
                    <a:lnTo>
                      <a:pt x="12621" y="1355"/>
                    </a:lnTo>
                    <a:lnTo>
                      <a:pt x="12508" y="1186"/>
                    </a:lnTo>
                    <a:lnTo>
                      <a:pt x="12395" y="998"/>
                    </a:lnTo>
                    <a:lnTo>
                      <a:pt x="12245" y="828"/>
                    </a:lnTo>
                    <a:lnTo>
                      <a:pt x="12075" y="659"/>
                    </a:lnTo>
                    <a:lnTo>
                      <a:pt x="11887" y="509"/>
                    </a:lnTo>
                    <a:lnTo>
                      <a:pt x="11680" y="377"/>
                    </a:lnTo>
                    <a:lnTo>
                      <a:pt x="11436" y="264"/>
                    </a:lnTo>
                    <a:lnTo>
                      <a:pt x="11191" y="189"/>
                    </a:lnTo>
                    <a:lnTo>
                      <a:pt x="10890" y="132"/>
                    </a:lnTo>
                    <a:lnTo>
                      <a:pt x="10890" y="132"/>
                    </a:lnTo>
                    <a:lnTo>
                      <a:pt x="10383" y="114"/>
                    </a:lnTo>
                    <a:lnTo>
                      <a:pt x="9574" y="76"/>
                    </a:lnTo>
                    <a:lnTo>
                      <a:pt x="7486" y="38"/>
                    </a:lnTo>
                    <a:lnTo>
                      <a:pt x="470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9"/>
              <p:cNvSpPr/>
              <p:nvPr/>
            </p:nvSpPr>
            <p:spPr>
              <a:xfrm>
                <a:off x="7612524" y="1434024"/>
                <a:ext cx="297044" cy="584730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14183" extrusionOk="0">
                    <a:moveTo>
                      <a:pt x="1881" y="1"/>
                    </a:moveTo>
                    <a:lnTo>
                      <a:pt x="1637" y="39"/>
                    </a:lnTo>
                    <a:lnTo>
                      <a:pt x="1392" y="95"/>
                    </a:lnTo>
                    <a:lnTo>
                      <a:pt x="1186" y="189"/>
                    </a:lnTo>
                    <a:lnTo>
                      <a:pt x="997" y="302"/>
                    </a:lnTo>
                    <a:lnTo>
                      <a:pt x="828" y="415"/>
                    </a:lnTo>
                    <a:lnTo>
                      <a:pt x="678" y="565"/>
                    </a:lnTo>
                    <a:lnTo>
                      <a:pt x="565" y="716"/>
                    </a:lnTo>
                    <a:lnTo>
                      <a:pt x="452" y="885"/>
                    </a:lnTo>
                    <a:lnTo>
                      <a:pt x="339" y="1073"/>
                    </a:lnTo>
                    <a:lnTo>
                      <a:pt x="264" y="1261"/>
                    </a:lnTo>
                    <a:lnTo>
                      <a:pt x="189" y="1449"/>
                    </a:lnTo>
                    <a:lnTo>
                      <a:pt x="132" y="1637"/>
                    </a:lnTo>
                    <a:lnTo>
                      <a:pt x="57" y="2051"/>
                    </a:lnTo>
                    <a:lnTo>
                      <a:pt x="19" y="2427"/>
                    </a:lnTo>
                    <a:lnTo>
                      <a:pt x="1" y="2879"/>
                    </a:lnTo>
                    <a:lnTo>
                      <a:pt x="38" y="3311"/>
                    </a:lnTo>
                    <a:lnTo>
                      <a:pt x="95" y="3744"/>
                    </a:lnTo>
                    <a:lnTo>
                      <a:pt x="207" y="4177"/>
                    </a:lnTo>
                    <a:lnTo>
                      <a:pt x="2653" y="14183"/>
                    </a:lnTo>
                    <a:lnTo>
                      <a:pt x="7204" y="12810"/>
                    </a:lnTo>
                    <a:lnTo>
                      <a:pt x="6960" y="11625"/>
                    </a:lnTo>
                    <a:lnTo>
                      <a:pt x="6377" y="8822"/>
                    </a:lnTo>
                    <a:lnTo>
                      <a:pt x="6038" y="7148"/>
                    </a:lnTo>
                    <a:lnTo>
                      <a:pt x="5662" y="5493"/>
                    </a:lnTo>
                    <a:lnTo>
                      <a:pt x="5323" y="3988"/>
                    </a:lnTo>
                    <a:lnTo>
                      <a:pt x="5023" y="2747"/>
                    </a:lnTo>
                    <a:lnTo>
                      <a:pt x="4947" y="2503"/>
                    </a:lnTo>
                    <a:lnTo>
                      <a:pt x="4853" y="2258"/>
                    </a:lnTo>
                    <a:lnTo>
                      <a:pt x="4759" y="2051"/>
                    </a:lnTo>
                    <a:lnTo>
                      <a:pt x="4665" y="1844"/>
                    </a:lnTo>
                    <a:lnTo>
                      <a:pt x="4571" y="1656"/>
                    </a:lnTo>
                    <a:lnTo>
                      <a:pt x="4458" y="1468"/>
                    </a:lnTo>
                    <a:lnTo>
                      <a:pt x="4345" y="1299"/>
                    </a:lnTo>
                    <a:lnTo>
                      <a:pt x="4214" y="1148"/>
                    </a:lnTo>
                    <a:lnTo>
                      <a:pt x="3969" y="885"/>
                    </a:lnTo>
                    <a:lnTo>
                      <a:pt x="3706" y="659"/>
                    </a:lnTo>
                    <a:lnTo>
                      <a:pt x="3443" y="490"/>
                    </a:lnTo>
                    <a:lnTo>
                      <a:pt x="3179" y="340"/>
                    </a:lnTo>
                    <a:lnTo>
                      <a:pt x="2916" y="227"/>
                    </a:lnTo>
                    <a:lnTo>
                      <a:pt x="2671" y="133"/>
                    </a:lnTo>
                    <a:lnTo>
                      <a:pt x="2465" y="76"/>
                    </a:lnTo>
                    <a:lnTo>
                      <a:pt x="2276" y="39"/>
                    </a:lnTo>
                    <a:lnTo>
                      <a:pt x="19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9"/>
              <p:cNvSpPr/>
              <p:nvPr/>
            </p:nvSpPr>
            <p:spPr>
              <a:xfrm>
                <a:off x="7612524" y="1434024"/>
                <a:ext cx="297044" cy="584730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14183" fill="none" extrusionOk="0">
                    <a:moveTo>
                      <a:pt x="1881" y="1"/>
                    </a:moveTo>
                    <a:lnTo>
                      <a:pt x="1881" y="1"/>
                    </a:lnTo>
                    <a:lnTo>
                      <a:pt x="1994" y="1"/>
                    </a:lnTo>
                    <a:lnTo>
                      <a:pt x="2276" y="39"/>
                    </a:lnTo>
                    <a:lnTo>
                      <a:pt x="2465" y="76"/>
                    </a:lnTo>
                    <a:lnTo>
                      <a:pt x="2671" y="133"/>
                    </a:lnTo>
                    <a:lnTo>
                      <a:pt x="2916" y="227"/>
                    </a:lnTo>
                    <a:lnTo>
                      <a:pt x="3179" y="340"/>
                    </a:lnTo>
                    <a:lnTo>
                      <a:pt x="3443" y="490"/>
                    </a:lnTo>
                    <a:lnTo>
                      <a:pt x="3706" y="659"/>
                    </a:lnTo>
                    <a:lnTo>
                      <a:pt x="3969" y="885"/>
                    </a:lnTo>
                    <a:lnTo>
                      <a:pt x="4214" y="1148"/>
                    </a:lnTo>
                    <a:lnTo>
                      <a:pt x="4345" y="1299"/>
                    </a:lnTo>
                    <a:lnTo>
                      <a:pt x="4458" y="1468"/>
                    </a:lnTo>
                    <a:lnTo>
                      <a:pt x="4571" y="1656"/>
                    </a:lnTo>
                    <a:lnTo>
                      <a:pt x="4665" y="1844"/>
                    </a:lnTo>
                    <a:lnTo>
                      <a:pt x="4759" y="2051"/>
                    </a:lnTo>
                    <a:lnTo>
                      <a:pt x="4853" y="2258"/>
                    </a:lnTo>
                    <a:lnTo>
                      <a:pt x="4947" y="2503"/>
                    </a:lnTo>
                    <a:lnTo>
                      <a:pt x="5023" y="2747"/>
                    </a:lnTo>
                    <a:lnTo>
                      <a:pt x="5023" y="2747"/>
                    </a:lnTo>
                    <a:lnTo>
                      <a:pt x="5323" y="3988"/>
                    </a:lnTo>
                    <a:lnTo>
                      <a:pt x="5662" y="5493"/>
                    </a:lnTo>
                    <a:lnTo>
                      <a:pt x="6038" y="7148"/>
                    </a:lnTo>
                    <a:lnTo>
                      <a:pt x="6377" y="8822"/>
                    </a:lnTo>
                    <a:lnTo>
                      <a:pt x="6960" y="11625"/>
                    </a:lnTo>
                    <a:lnTo>
                      <a:pt x="7204" y="12810"/>
                    </a:lnTo>
                    <a:lnTo>
                      <a:pt x="2653" y="14183"/>
                    </a:lnTo>
                    <a:lnTo>
                      <a:pt x="207" y="4177"/>
                    </a:lnTo>
                    <a:lnTo>
                      <a:pt x="207" y="4177"/>
                    </a:lnTo>
                    <a:lnTo>
                      <a:pt x="95" y="3744"/>
                    </a:lnTo>
                    <a:lnTo>
                      <a:pt x="38" y="3311"/>
                    </a:lnTo>
                    <a:lnTo>
                      <a:pt x="1" y="2879"/>
                    </a:lnTo>
                    <a:lnTo>
                      <a:pt x="19" y="2427"/>
                    </a:lnTo>
                    <a:lnTo>
                      <a:pt x="19" y="2427"/>
                    </a:lnTo>
                    <a:lnTo>
                      <a:pt x="57" y="2051"/>
                    </a:lnTo>
                    <a:lnTo>
                      <a:pt x="132" y="1637"/>
                    </a:lnTo>
                    <a:lnTo>
                      <a:pt x="189" y="1449"/>
                    </a:lnTo>
                    <a:lnTo>
                      <a:pt x="264" y="1261"/>
                    </a:lnTo>
                    <a:lnTo>
                      <a:pt x="339" y="1073"/>
                    </a:lnTo>
                    <a:lnTo>
                      <a:pt x="452" y="885"/>
                    </a:lnTo>
                    <a:lnTo>
                      <a:pt x="565" y="716"/>
                    </a:lnTo>
                    <a:lnTo>
                      <a:pt x="678" y="565"/>
                    </a:lnTo>
                    <a:lnTo>
                      <a:pt x="828" y="415"/>
                    </a:lnTo>
                    <a:lnTo>
                      <a:pt x="997" y="302"/>
                    </a:lnTo>
                    <a:lnTo>
                      <a:pt x="1186" y="189"/>
                    </a:lnTo>
                    <a:lnTo>
                      <a:pt x="1392" y="95"/>
                    </a:lnTo>
                    <a:lnTo>
                      <a:pt x="1637" y="39"/>
                    </a:lnTo>
                    <a:lnTo>
                      <a:pt x="18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9"/>
              <p:cNvSpPr/>
              <p:nvPr/>
            </p:nvSpPr>
            <p:spPr>
              <a:xfrm>
                <a:off x="7393079" y="1364270"/>
                <a:ext cx="238089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2314" extrusionOk="0">
                    <a:moveTo>
                      <a:pt x="791" y="0"/>
                    </a:moveTo>
                    <a:lnTo>
                      <a:pt x="1" y="1542"/>
                    </a:lnTo>
                    <a:lnTo>
                      <a:pt x="2051" y="2314"/>
                    </a:lnTo>
                    <a:lnTo>
                      <a:pt x="5775" y="1900"/>
                    </a:lnTo>
                    <a:lnTo>
                      <a:pt x="5775" y="0"/>
                    </a:lnTo>
                    <a:lnTo>
                      <a:pt x="2577" y="771"/>
                    </a:lnTo>
                    <a:lnTo>
                      <a:pt x="2145" y="1448"/>
                    </a:lnTo>
                    <a:lnTo>
                      <a:pt x="2145" y="771"/>
                    </a:lnTo>
                    <a:lnTo>
                      <a:pt x="7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9"/>
              <p:cNvSpPr/>
              <p:nvPr/>
            </p:nvSpPr>
            <p:spPr>
              <a:xfrm>
                <a:off x="7227928" y="1523980"/>
                <a:ext cx="62089" cy="366059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879" extrusionOk="0">
                    <a:moveTo>
                      <a:pt x="1505" y="1"/>
                    </a:moveTo>
                    <a:lnTo>
                      <a:pt x="1392" y="132"/>
                    </a:lnTo>
                    <a:lnTo>
                      <a:pt x="1298" y="302"/>
                    </a:lnTo>
                    <a:lnTo>
                      <a:pt x="1185" y="471"/>
                    </a:lnTo>
                    <a:lnTo>
                      <a:pt x="1072" y="659"/>
                    </a:lnTo>
                    <a:lnTo>
                      <a:pt x="941" y="922"/>
                    </a:lnTo>
                    <a:lnTo>
                      <a:pt x="828" y="1167"/>
                    </a:lnTo>
                    <a:lnTo>
                      <a:pt x="677" y="1487"/>
                    </a:lnTo>
                    <a:lnTo>
                      <a:pt x="565" y="1806"/>
                    </a:lnTo>
                    <a:lnTo>
                      <a:pt x="433" y="2183"/>
                    </a:lnTo>
                    <a:lnTo>
                      <a:pt x="320" y="2578"/>
                    </a:lnTo>
                    <a:lnTo>
                      <a:pt x="207" y="3010"/>
                    </a:lnTo>
                    <a:lnTo>
                      <a:pt x="132" y="3462"/>
                    </a:lnTo>
                    <a:lnTo>
                      <a:pt x="57" y="3913"/>
                    </a:lnTo>
                    <a:lnTo>
                      <a:pt x="19" y="4364"/>
                    </a:lnTo>
                    <a:lnTo>
                      <a:pt x="0" y="4816"/>
                    </a:lnTo>
                    <a:lnTo>
                      <a:pt x="19" y="5267"/>
                    </a:lnTo>
                    <a:lnTo>
                      <a:pt x="38" y="5719"/>
                    </a:lnTo>
                    <a:lnTo>
                      <a:pt x="76" y="6170"/>
                    </a:lnTo>
                    <a:lnTo>
                      <a:pt x="151" y="6565"/>
                    </a:lnTo>
                    <a:lnTo>
                      <a:pt x="226" y="6941"/>
                    </a:lnTo>
                    <a:lnTo>
                      <a:pt x="301" y="7299"/>
                    </a:lnTo>
                    <a:lnTo>
                      <a:pt x="414" y="7618"/>
                    </a:lnTo>
                    <a:lnTo>
                      <a:pt x="508" y="7919"/>
                    </a:lnTo>
                    <a:lnTo>
                      <a:pt x="602" y="8164"/>
                    </a:lnTo>
                    <a:lnTo>
                      <a:pt x="677" y="8371"/>
                    </a:lnTo>
                    <a:lnTo>
                      <a:pt x="772" y="8559"/>
                    </a:lnTo>
                    <a:lnTo>
                      <a:pt x="847" y="8728"/>
                    </a:lnTo>
                    <a:lnTo>
                      <a:pt x="922" y="8879"/>
                    </a:lnTo>
                    <a:lnTo>
                      <a:pt x="884" y="8709"/>
                    </a:lnTo>
                    <a:lnTo>
                      <a:pt x="809" y="8540"/>
                    </a:lnTo>
                    <a:lnTo>
                      <a:pt x="734" y="8352"/>
                    </a:lnTo>
                    <a:lnTo>
                      <a:pt x="659" y="8145"/>
                    </a:lnTo>
                    <a:lnTo>
                      <a:pt x="565" y="7882"/>
                    </a:lnTo>
                    <a:lnTo>
                      <a:pt x="489" y="7600"/>
                    </a:lnTo>
                    <a:lnTo>
                      <a:pt x="395" y="7280"/>
                    </a:lnTo>
                    <a:lnTo>
                      <a:pt x="320" y="6941"/>
                    </a:lnTo>
                    <a:lnTo>
                      <a:pt x="245" y="6565"/>
                    </a:lnTo>
                    <a:lnTo>
                      <a:pt x="188" y="6170"/>
                    </a:lnTo>
                    <a:lnTo>
                      <a:pt x="151" y="5719"/>
                    </a:lnTo>
                    <a:lnTo>
                      <a:pt x="113" y="5267"/>
                    </a:lnTo>
                    <a:lnTo>
                      <a:pt x="113" y="4816"/>
                    </a:lnTo>
                    <a:lnTo>
                      <a:pt x="132" y="4364"/>
                    </a:lnTo>
                    <a:lnTo>
                      <a:pt x="170" y="3932"/>
                    </a:lnTo>
                    <a:lnTo>
                      <a:pt x="245" y="3480"/>
                    </a:lnTo>
                    <a:lnTo>
                      <a:pt x="320" y="3029"/>
                    </a:lnTo>
                    <a:lnTo>
                      <a:pt x="414" y="2596"/>
                    </a:lnTo>
                    <a:lnTo>
                      <a:pt x="640" y="1844"/>
                    </a:lnTo>
                    <a:lnTo>
                      <a:pt x="772" y="1506"/>
                    </a:lnTo>
                    <a:lnTo>
                      <a:pt x="884" y="1205"/>
                    </a:lnTo>
                    <a:lnTo>
                      <a:pt x="1016" y="941"/>
                    </a:lnTo>
                    <a:lnTo>
                      <a:pt x="1129" y="697"/>
                    </a:lnTo>
                    <a:lnTo>
                      <a:pt x="1242" y="490"/>
                    </a:lnTo>
                    <a:lnTo>
                      <a:pt x="1336" y="321"/>
                    </a:lnTo>
                    <a:lnTo>
                      <a:pt x="1411" y="151"/>
                    </a:lnTo>
                    <a:lnTo>
                      <a:pt x="150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9"/>
              <p:cNvSpPr/>
              <p:nvPr/>
            </p:nvSpPr>
            <p:spPr>
              <a:xfrm>
                <a:off x="7400829" y="1391396"/>
                <a:ext cx="70623" cy="7449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807" extrusionOk="0">
                    <a:moveTo>
                      <a:pt x="1712" y="0"/>
                    </a:moveTo>
                    <a:lnTo>
                      <a:pt x="1599" y="207"/>
                    </a:lnTo>
                    <a:lnTo>
                      <a:pt x="1524" y="433"/>
                    </a:lnTo>
                    <a:lnTo>
                      <a:pt x="1110" y="1505"/>
                    </a:lnTo>
                    <a:lnTo>
                      <a:pt x="1075" y="1636"/>
                    </a:lnTo>
                    <a:lnTo>
                      <a:pt x="565" y="1279"/>
                    </a:lnTo>
                    <a:lnTo>
                      <a:pt x="1" y="847"/>
                    </a:lnTo>
                    <a:lnTo>
                      <a:pt x="132" y="1016"/>
                    </a:lnTo>
                    <a:lnTo>
                      <a:pt x="264" y="1148"/>
                    </a:lnTo>
                    <a:lnTo>
                      <a:pt x="452" y="1336"/>
                    </a:lnTo>
                    <a:lnTo>
                      <a:pt x="659" y="1486"/>
                    </a:lnTo>
                    <a:lnTo>
                      <a:pt x="866" y="1637"/>
                    </a:lnTo>
                    <a:lnTo>
                      <a:pt x="1073" y="1769"/>
                    </a:lnTo>
                    <a:lnTo>
                      <a:pt x="1148" y="1806"/>
                    </a:lnTo>
                    <a:lnTo>
                      <a:pt x="1167" y="1750"/>
                    </a:lnTo>
                    <a:lnTo>
                      <a:pt x="1242" y="1543"/>
                    </a:lnTo>
                    <a:lnTo>
                      <a:pt x="1599" y="452"/>
                    </a:lnTo>
                    <a:lnTo>
                      <a:pt x="1675" y="226"/>
                    </a:lnTo>
                    <a:lnTo>
                      <a:pt x="171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9"/>
              <p:cNvSpPr/>
              <p:nvPr/>
            </p:nvSpPr>
            <p:spPr>
              <a:xfrm>
                <a:off x="7499318" y="1395272"/>
                <a:ext cx="80682" cy="80682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1957" extrusionOk="0">
                    <a:moveTo>
                      <a:pt x="0" y="1"/>
                    </a:moveTo>
                    <a:lnTo>
                      <a:pt x="0" y="264"/>
                    </a:lnTo>
                    <a:lnTo>
                      <a:pt x="38" y="546"/>
                    </a:lnTo>
                    <a:lnTo>
                      <a:pt x="207" y="1844"/>
                    </a:lnTo>
                    <a:lnTo>
                      <a:pt x="207" y="1900"/>
                    </a:lnTo>
                    <a:lnTo>
                      <a:pt x="207" y="1957"/>
                    </a:lnTo>
                    <a:lnTo>
                      <a:pt x="283" y="1938"/>
                    </a:lnTo>
                    <a:lnTo>
                      <a:pt x="1468" y="1524"/>
                    </a:lnTo>
                    <a:lnTo>
                      <a:pt x="1712" y="1430"/>
                    </a:lnTo>
                    <a:lnTo>
                      <a:pt x="1957" y="1317"/>
                    </a:lnTo>
                    <a:lnTo>
                      <a:pt x="1693" y="1355"/>
                    </a:lnTo>
                    <a:lnTo>
                      <a:pt x="1449" y="1449"/>
                    </a:lnTo>
                    <a:lnTo>
                      <a:pt x="317" y="1803"/>
                    </a:lnTo>
                    <a:lnTo>
                      <a:pt x="317" y="1803"/>
                    </a:lnTo>
                    <a:lnTo>
                      <a:pt x="113" y="527"/>
                    </a:lnTo>
                    <a:lnTo>
                      <a:pt x="76" y="26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9"/>
              <p:cNvSpPr/>
              <p:nvPr/>
            </p:nvSpPr>
            <p:spPr>
              <a:xfrm>
                <a:off x="7648968" y="2013293"/>
                <a:ext cx="18635" cy="7371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788" extrusionOk="0">
                    <a:moveTo>
                      <a:pt x="1" y="0"/>
                    </a:moveTo>
                    <a:lnTo>
                      <a:pt x="95" y="207"/>
                    </a:lnTo>
                    <a:lnTo>
                      <a:pt x="170" y="433"/>
                    </a:lnTo>
                    <a:lnTo>
                      <a:pt x="245" y="659"/>
                    </a:lnTo>
                    <a:lnTo>
                      <a:pt x="302" y="865"/>
                    </a:lnTo>
                    <a:lnTo>
                      <a:pt x="320" y="1110"/>
                    </a:lnTo>
                    <a:lnTo>
                      <a:pt x="320" y="1336"/>
                    </a:lnTo>
                    <a:lnTo>
                      <a:pt x="320" y="1561"/>
                    </a:lnTo>
                    <a:lnTo>
                      <a:pt x="302" y="1787"/>
                    </a:lnTo>
                    <a:lnTo>
                      <a:pt x="377" y="1561"/>
                    </a:lnTo>
                    <a:lnTo>
                      <a:pt x="433" y="1336"/>
                    </a:lnTo>
                    <a:lnTo>
                      <a:pt x="452" y="1091"/>
                    </a:lnTo>
                    <a:lnTo>
                      <a:pt x="414" y="847"/>
                    </a:lnTo>
                    <a:lnTo>
                      <a:pt x="358" y="621"/>
                    </a:lnTo>
                    <a:lnTo>
                      <a:pt x="283" y="395"/>
                    </a:lnTo>
                    <a:lnTo>
                      <a:pt x="151" y="18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9"/>
              <p:cNvSpPr/>
              <p:nvPr/>
            </p:nvSpPr>
            <p:spPr>
              <a:xfrm>
                <a:off x="7706354" y="1896211"/>
                <a:ext cx="187709" cy="3492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847" extrusionOk="0">
                    <a:moveTo>
                      <a:pt x="4552" y="0"/>
                    </a:moveTo>
                    <a:lnTo>
                      <a:pt x="4214" y="38"/>
                    </a:lnTo>
                    <a:lnTo>
                      <a:pt x="3894" y="113"/>
                    </a:lnTo>
                    <a:lnTo>
                      <a:pt x="3160" y="263"/>
                    </a:lnTo>
                    <a:lnTo>
                      <a:pt x="2276" y="433"/>
                    </a:lnTo>
                    <a:lnTo>
                      <a:pt x="678" y="715"/>
                    </a:lnTo>
                    <a:lnTo>
                      <a:pt x="339" y="771"/>
                    </a:lnTo>
                    <a:lnTo>
                      <a:pt x="0" y="846"/>
                    </a:lnTo>
                    <a:lnTo>
                      <a:pt x="339" y="828"/>
                    </a:lnTo>
                    <a:lnTo>
                      <a:pt x="678" y="790"/>
                    </a:lnTo>
                    <a:lnTo>
                      <a:pt x="1411" y="696"/>
                    </a:lnTo>
                    <a:lnTo>
                      <a:pt x="1825" y="640"/>
                    </a:lnTo>
                    <a:lnTo>
                      <a:pt x="2295" y="546"/>
                    </a:lnTo>
                    <a:lnTo>
                      <a:pt x="3179" y="357"/>
                    </a:lnTo>
                    <a:lnTo>
                      <a:pt x="3894" y="188"/>
                    </a:lnTo>
                    <a:lnTo>
                      <a:pt x="4232" y="113"/>
                    </a:lnTo>
                    <a:lnTo>
                      <a:pt x="455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9"/>
              <p:cNvSpPr/>
              <p:nvPr/>
            </p:nvSpPr>
            <p:spPr>
              <a:xfrm>
                <a:off x="7679227" y="1781437"/>
                <a:ext cx="193110" cy="52771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1280" extrusionOk="0">
                    <a:moveTo>
                      <a:pt x="4684" y="0"/>
                    </a:moveTo>
                    <a:lnTo>
                      <a:pt x="4345" y="76"/>
                    </a:lnTo>
                    <a:lnTo>
                      <a:pt x="3988" y="170"/>
                    </a:lnTo>
                    <a:lnTo>
                      <a:pt x="2332" y="583"/>
                    </a:lnTo>
                    <a:lnTo>
                      <a:pt x="1411" y="828"/>
                    </a:lnTo>
                    <a:lnTo>
                      <a:pt x="677" y="1035"/>
                    </a:lnTo>
                    <a:lnTo>
                      <a:pt x="339" y="1148"/>
                    </a:lnTo>
                    <a:lnTo>
                      <a:pt x="0" y="1279"/>
                    </a:lnTo>
                    <a:lnTo>
                      <a:pt x="339" y="1223"/>
                    </a:lnTo>
                    <a:lnTo>
                      <a:pt x="696" y="1129"/>
                    </a:lnTo>
                    <a:lnTo>
                      <a:pt x="2351" y="696"/>
                    </a:lnTo>
                    <a:lnTo>
                      <a:pt x="3273" y="471"/>
                    </a:lnTo>
                    <a:lnTo>
                      <a:pt x="4006" y="245"/>
                    </a:lnTo>
                    <a:lnTo>
                      <a:pt x="4345" y="151"/>
                    </a:lnTo>
                    <a:lnTo>
                      <a:pt x="4684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9"/>
              <p:cNvSpPr/>
              <p:nvPr/>
            </p:nvSpPr>
            <p:spPr>
              <a:xfrm>
                <a:off x="7679227" y="1781437"/>
                <a:ext cx="193110" cy="52771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1280" fill="none" extrusionOk="0">
                    <a:moveTo>
                      <a:pt x="4684" y="0"/>
                    </a:moveTo>
                    <a:lnTo>
                      <a:pt x="4684" y="0"/>
                    </a:lnTo>
                    <a:lnTo>
                      <a:pt x="4345" y="151"/>
                    </a:lnTo>
                    <a:lnTo>
                      <a:pt x="4006" y="245"/>
                    </a:lnTo>
                    <a:lnTo>
                      <a:pt x="4006" y="245"/>
                    </a:lnTo>
                    <a:lnTo>
                      <a:pt x="3273" y="471"/>
                    </a:lnTo>
                    <a:lnTo>
                      <a:pt x="2351" y="696"/>
                    </a:lnTo>
                    <a:lnTo>
                      <a:pt x="2351" y="696"/>
                    </a:lnTo>
                    <a:lnTo>
                      <a:pt x="696" y="1129"/>
                    </a:lnTo>
                    <a:lnTo>
                      <a:pt x="696" y="1129"/>
                    </a:lnTo>
                    <a:lnTo>
                      <a:pt x="339" y="1223"/>
                    </a:lnTo>
                    <a:lnTo>
                      <a:pt x="0" y="1279"/>
                    </a:lnTo>
                    <a:lnTo>
                      <a:pt x="0" y="1279"/>
                    </a:lnTo>
                    <a:lnTo>
                      <a:pt x="339" y="1148"/>
                    </a:lnTo>
                    <a:lnTo>
                      <a:pt x="677" y="1035"/>
                    </a:lnTo>
                    <a:lnTo>
                      <a:pt x="677" y="1035"/>
                    </a:lnTo>
                    <a:lnTo>
                      <a:pt x="1411" y="828"/>
                    </a:lnTo>
                    <a:lnTo>
                      <a:pt x="2332" y="583"/>
                    </a:lnTo>
                    <a:lnTo>
                      <a:pt x="2332" y="583"/>
                    </a:lnTo>
                    <a:lnTo>
                      <a:pt x="3988" y="170"/>
                    </a:lnTo>
                    <a:lnTo>
                      <a:pt x="3988" y="170"/>
                    </a:lnTo>
                    <a:lnTo>
                      <a:pt x="4345" y="76"/>
                    </a:lnTo>
                    <a:lnTo>
                      <a:pt x="46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9"/>
              <p:cNvSpPr/>
              <p:nvPr/>
            </p:nvSpPr>
            <p:spPr>
              <a:xfrm>
                <a:off x="7658285" y="1736459"/>
                <a:ext cx="63614" cy="28228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6847" extrusionOk="0">
                    <a:moveTo>
                      <a:pt x="0" y="0"/>
                    </a:moveTo>
                    <a:lnTo>
                      <a:pt x="19" y="132"/>
                    </a:lnTo>
                    <a:lnTo>
                      <a:pt x="38" y="283"/>
                    </a:lnTo>
                    <a:lnTo>
                      <a:pt x="188" y="1016"/>
                    </a:lnTo>
                    <a:lnTo>
                      <a:pt x="414" y="2107"/>
                    </a:lnTo>
                    <a:lnTo>
                      <a:pt x="715" y="3424"/>
                    </a:lnTo>
                    <a:lnTo>
                      <a:pt x="1279" y="5850"/>
                    </a:lnTo>
                    <a:lnTo>
                      <a:pt x="1467" y="6565"/>
                    </a:lnTo>
                    <a:lnTo>
                      <a:pt x="1486" y="6715"/>
                    </a:lnTo>
                    <a:lnTo>
                      <a:pt x="1543" y="6847"/>
                    </a:lnTo>
                    <a:lnTo>
                      <a:pt x="1543" y="6847"/>
                    </a:lnTo>
                    <a:lnTo>
                      <a:pt x="1524" y="6696"/>
                    </a:lnTo>
                    <a:lnTo>
                      <a:pt x="1505" y="6565"/>
                    </a:lnTo>
                    <a:lnTo>
                      <a:pt x="1355" y="5831"/>
                    </a:lnTo>
                    <a:lnTo>
                      <a:pt x="828" y="3405"/>
                    </a:lnTo>
                    <a:lnTo>
                      <a:pt x="527" y="2069"/>
                    </a:lnTo>
                    <a:lnTo>
                      <a:pt x="264" y="997"/>
                    </a:lnTo>
                    <a:lnTo>
                      <a:pt x="76" y="264"/>
                    </a:lnTo>
                    <a:lnTo>
                      <a:pt x="57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9"/>
              <p:cNvSpPr/>
              <p:nvPr/>
            </p:nvSpPr>
            <p:spPr>
              <a:xfrm>
                <a:off x="7236461" y="1676764"/>
                <a:ext cx="625792" cy="1785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433" extrusionOk="0">
                    <a:moveTo>
                      <a:pt x="151" y="0"/>
                    </a:moveTo>
                    <a:lnTo>
                      <a:pt x="0" y="19"/>
                    </a:lnTo>
                    <a:lnTo>
                      <a:pt x="151" y="19"/>
                    </a:lnTo>
                    <a:lnTo>
                      <a:pt x="583" y="57"/>
                    </a:lnTo>
                    <a:lnTo>
                      <a:pt x="2220" y="113"/>
                    </a:lnTo>
                    <a:lnTo>
                      <a:pt x="7580" y="263"/>
                    </a:lnTo>
                    <a:lnTo>
                      <a:pt x="12960" y="395"/>
                    </a:lnTo>
                    <a:lnTo>
                      <a:pt x="14577" y="433"/>
                    </a:lnTo>
                    <a:lnTo>
                      <a:pt x="15029" y="433"/>
                    </a:lnTo>
                    <a:lnTo>
                      <a:pt x="15179" y="414"/>
                    </a:lnTo>
                    <a:lnTo>
                      <a:pt x="15029" y="395"/>
                    </a:lnTo>
                    <a:lnTo>
                      <a:pt x="14577" y="376"/>
                    </a:lnTo>
                    <a:lnTo>
                      <a:pt x="12960" y="320"/>
                    </a:lnTo>
                    <a:lnTo>
                      <a:pt x="7580" y="151"/>
                    </a:lnTo>
                    <a:lnTo>
                      <a:pt x="2220" y="19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9"/>
              <p:cNvSpPr/>
              <p:nvPr/>
            </p:nvSpPr>
            <p:spPr>
              <a:xfrm>
                <a:off x="7278306" y="1535606"/>
                <a:ext cx="530474" cy="15584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378" extrusionOk="0">
                    <a:moveTo>
                      <a:pt x="12490" y="1"/>
                    </a:moveTo>
                    <a:lnTo>
                      <a:pt x="11098" y="57"/>
                    </a:lnTo>
                    <a:lnTo>
                      <a:pt x="9029" y="133"/>
                    </a:lnTo>
                    <a:lnTo>
                      <a:pt x="6509" y="208"/>
                    </a:lnTo>
                    <a:lnTo>
                      <a:pt x="3970" y="264"/>
                    </a:lnTo>
                    <a:lnTo>
                      <a:pt x="1901" y="302"/>
                    </a:lnTo>
                    <a:lnTo>
                      <a:pt x="509" y="321"/>
                    </a:lnTo>
                    <a:lnTo>
                      <a:pt x="1" y="321"/>
                    </a:lnTo>
                    <a:lnTo>
                      <a:pt x="133" y="339"/>
                    </a:lnTo>
                    <a:lnTo>
                      <a:pt x="509" y="358"/>
                    </a:lnTo>
                    <a:lnTo>
                      <a:pt x="1111" y="377"/>
                    </a:lnTo>
                    <a:lnTo>
                      <a:pt x="1901" y="377"/>
                    </a:lnTo>
                    <a:lnTo>
                      <a:pt x="3970" y="358"/>
                    </a:lnTo>
                    <a:lnTo>
                      <a:pt x="5192" y="358"/>
                    </a:lnTo>
                    <a:lnTo>
                      <a:pt x="6509" y="321"/>
                    </a:lnTo>
                    <a:lnTo>
                      <a:pt x="9029" y="227"/>
                    </a:lnTo>
                    <a:lnTo>
                      <a:pt x="11098" y="133"/>
                    </a:lnTo>
                    <a:lnTo>
                      <a:pt x="12490" y="20"/>
                    </a:lnTo>
                    <a:lnTo>
                      <a:pt x="1286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9"/>
              <p:cNvSpPr/>
              <p:nvPr/>
            </p:nvSpPr>
            <p:spPr>
              <a:xfrm>
                <a:off x="7144157" y="1372804"/>
                <a:ext cx="146605" cy="169074"/>
              </a:xfrm>
              <a:custGeom>
                <a:avLst/>
                <a:gdLst/>
                <a:ahLst/>
                <a:cxnLst/>
                <a:rect l="l" t="t" r="r" b="b"/>
                <a:pathLst>
                  <a:path w="3556" h="4101" extrusionOk="0">
                    <a:moveTo>
                      <a:pt x="3556" y="0"/>
                    </a:moveTo>
                    <a:lnTo>
                      <a:pt x="3405" y="151"/>
                    </a:lnTo>
                    <a:lnTo>
                      <a:pt x="3010" y="583"/>
                    </a:lnTo>
                    <a:lnTo>
                      <a:pt x="2427" y="1223"/>
                    </a:lnTo>
                    <a:lnTo>
                      <a:pt x="1731" y="2013"/>
                    </a:lnTo>
                    <a:lnTo>
                      <a:pt x="490" y="3480"/>
                    </a:lnTo>
                    <a:lnTo>
                      <a:pt x="133" y="3931"/>
                    </a:lnTo>
                    <a:lnTo>
                      <a:pt x="39" y="4044"/>
                    </a:lnTo>
                    <a:lnTo>
                      <a:pt x="1" y="4100"/>
                    </a:lnTo>
                    <a:lnTo>
                      <a:pt x="1" y="4100"/>
                    </a:lnTo>
                    <a:lnTo>
                      <a:pt x="170" y="3950"/>
                    </a:lnTo>
                    <a:lnTo>
                      <a:pt x="565" y="3517"/>
                    </a:lnTo>
                    <a:lnTo>
                      <a:pt x="1130" y="2878"/>
                    </a:lnTo>
                    <a:lnTo>
                      <a:pt x="1825" y="2088"/>
                    </a:lnTo>
                    <a:lnTo>
                      <a:pt x="3067" y="621"/>
                    </a:lnTo>
                    <a:lnTo>
                      <a:pt x="3424" y="169"/>
                    </a:lnTo>
                    <a:lnTo>
                      <a:pt x="35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9"/>
              <p:cNvSpPr/>
              <p:nvPr/>
            </p:nvSpPr>
            <p:spPr>
              <a:xfrm>
                <a:off x="7242645" y="1825632"/>
                <a:ext cx="426540" cy="42670"/>
              </a:xfrm>
              <a:custGeom>
                <a:avLst/>
                <a:gdLst/>
                <a:ahLst/>
                <a:cxnLst/>
                <a:rect l="l" t="t" r="r" b="b"/>
                <a:pathLst>
                  <a:path w="10346" h="1035" extrusionOk="0">
                    <a:moveTo>
                      <a:pt x="1" y="0"/>
                    </a:moveTo>
                    <a:lnTo>
                      <a:pt x="114" y="19"/>
                    </a:lnTo>
                    <a:lnTo>
                      <a:pt x="415" y="57"/>
                    </a:lnTo>
                    <a:lnTo>
                      <a:pt x="1505" y="189"/>
                    </a:lnTo>
                    <a:lnTo>
                      <a:pt x="3161" y="377"/>
                    </a:lnTo>
                    <a:lnTo>
                      <a:pt x="5173" y="584"/>
                    </a:lnTo>
                    <a:lnTo>
                      <a:pt x="8822" y="922"/>
                    </a:lnTo>
                    <a:lnTo>
                      <a:pt x="9932" y="1016"/>
                    </a:lnTo>
                    <a:lnTo>
                      <a:pt x="10233" y="1035"/>
                    </a:lnTo>
                    <a:lnTo>
                      <a:pt x="10346" y="1035"/>
                    </a:lnTo>
                    <a:lnTo>
                      <a:pt x="9932" y="960"/>
                    </a:lnTo>
                    <a:lnTo>
                      <a:pt x="8841" y="828"/>
                    </a:lnTo>
                    <a:lnTo>
                      <a:pt x="7186" y="659"/>
                    </a:lnTo>
                    <a:lnTo>
                      <a:pt x="5173" y="452"/>
                    </a:lnTo>
                    <a:lnTo>
                      <a:pt x="1524" y="113"/>
                    </a:lnTo>
                    <a:lnTo>
                      <a:pt x="415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9"/>
              <p:cNvSpPr/>
              <p:nvPr/>
            </p:nvSpPr>
            <p:spPr>
              <a:xfrm>
                <a:off x="7259713" y="1986908"/>
                <a:ext cx="41413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0045" h="265" extrusionOk="0">
                    <a:moveTo>
                      <a:pt x="396" y="1"/>
                    </a:moveTo>
                    <a:lnTo>
                      <a:pt x="95" y="20"/>
                    </a:lnTo>
                    <a:lnTo>
                      <a:pt x="1" y="20"/>
                    </a:lnTo>
                    <a:lnTo>
                      <a:pt x="95" y="38"/>
                    </a:lnTo>
                    <a:lnTo>
                      <a:pt x="396" y="57"/>
                    </a:lnTo>
                    <a:lnTo>
                      <a:pt x="1468" y="95"/>
                    </a:lnTo>
                    <a:lnTo>
                      <a:pt x="3066" y="151"/>
                    </a:lnTo>
                    <a:lnTo>
                      <a:pt x="5022" y="189"/>
                    </a:lnTo>
                    <a:lnTo>
                      <a:pt x="8577" y="245"/>
                    </a:lnTo>
                    <a:lnTo>
                      <a:pt x="9649" y="264"/>
                    </a:lnTo>
                    <a:lnTo>
                      <a:pt x="9950" y="264"/>
                    </a:lnTo>
                    <a:lnTo>
                      <a:pt x="10044" y="245"/>
                    </a:lnTo>
                    <a:lnTo>
                      <a:pt x="9950" y="226"/>
                    </a:lnTo>
                    <a:lnTo>
                      <a:pt x="9649" y="208"/>
                    </a:lnTo>
                    <a:lnTo>
                      <a:pt x="8577" y="170"/>
                    </a:lnTo>
                    <a:lnTo>
                      <a:pt x="6979" y="114"/>
                    </a:lnTo>
                    <a:lnTo>
                      <a:pt x="5022" y="76"/>
                    </a:lnTo>
                    <a:lnTo>
                      <a:pt x="1468" y="20"/>
                    </a:lnTo>
                    <a:lnTo>
                      <a:pt x="3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9"/>
              <p:cNvSpPr/>
              <p:nvPr/>
            </p:nvSpPr>
            <p:spPr>
              <a:xfrm>
                <a:off x="7393079" y="1420873"/>
                <a:ext cx="90000" cy="659929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6007" extrusionOk="0">
                    <a:moveTo>
                      <a:pt x="2182" y="0"/>
                    </a:moveTo>
                    <a:lnTo>
                      <a:pt x="2107" y="151"/>
                    </a:lnTo>
                    <a:lnTo>
                      <a:pt x="1957" y="602"/>
                    </a:lnTo>
                    <a:lnTo>
                      <a:pt x="1750" y="1336"/>
                    </a:lnTo>
                    <a:lnTo>
                      <a:pt x="1637" y="1787"/>
                    </a:lnTo>
                    <a:lnTo>
                      <a:pt x="1505" y="2295"/>
                    </a:lnTo>
                    <a:lnTo>
                      <a:pt x="1374" y="3010"/>
                    </a:lnTo>
                    <a:lnTo>
                      <a:pt x="1242" y="3724"/>
                    </a:lnTo>
                    <a:lnTo>
                      <a:pt x="1110" y="4439"/>
                    </a:lnTo>
                    <a:lnTo>
                      <a:pt x="1016" y="5154"/>
                    </a:lnTo>
                    <a:lnTo>
                      <a:pt x="903" y="5869"/>
                    </a:lnTo>
                    <a:lnTo>
                      <a:pt x="828" y="6583"/>
                    </a:lnTo>
                    <a:lnTo>
                      <a:pt x="753" y="7317"/>
                    </a:lnTo>
                    <a:lnTo>
                      <a:pt x="678" y="8032"/>
                    </a:lnTo>
                    <a:lnTo>
                      <a:pt x="527" y="9668"/>
                    </a:lnTo>
                    <a:lnTo>
                      <a:pt x="339" y="11192"/>
                    </a:lnTo>
                    <a:lnTo>
                      <a:pt x="264" y="11906"/>
                    </a:lnTo>
                    <a:lnTo>
                      <a:pt x="170" y="12583"/>
                    </a:lnTo>
                    <a:lnTo>
                      <a:pt x="113" y="13204"/>
                    </a:lnTo>
                    <a:lnTo>
                      <a:pt x="76" y="13787"/>
                    </a:lnTo>
                    <a:lnTo>
                      <a:pt x="19" y="14784"/>
                    </a:lnTo>
                    <a:lnTo>
                      <a:pt x="1" y="15536"/>
                    </a:lnTo>
                    <a:lnTo>
                      <a:pt x="1" y="16007"/>
                    </a:lnTo>
                    <a:lnTo>
                      <a:pt x="38" y="15518"/>
                    </a:lnTo>
                    <a:lnTo>
                      <a:pt x="76" y="14765"/>
                    </a:lnTo>
                    <a:lnTo>
                      <a:pt x="151" y="13768"/>
                    </a:lnTo>
                    <a:lnTo>
                      <a:pt x="189" y="13204"/>
                    </a:lnTo>
                    <a:lnTo>
                      <a:pt x="264" y="12565"/>
                    </a:lnTo>
                    <a:lnTo>
                      <a:pt x="452" y="11192"/>
                    </a:lnTo>
                    <a:lnTo>
                      <a:pt x="621" y="9687"/>
                    </a:lnTo>
                    <a:lnTo>
                      <a:pt x="791" y="8032"/>
                    </a:lnTo>
                    <a:lnTo>
                      <a:pt x="922" y="6602"/>
                    </a:lnTo>
                    <a:lnTo>
                      <a:pt x="1110" y="5154"/>
                    </a:lnTo>
                    <a:lnTo>
                      <a:pt x="1317" y="3724"/>
                    </a:lnTo>
                    <a:lnTo>
                      <a:pt x="1581" y="2314"/>
                    </a:lnTo>
                    <a:lnTo>
                      <a:pt x="1806" y="1336"/>
                    </a:lnTo>
                    <a:lnTo>
                      <a:pt x="1994" y="602"/>
                    </a:lnTo>
                    <a:lnTo>
                      <a:pt x="2145" y="151"/>
                    </a:ln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9"/>
              <p:cNvSpPr/>
              <p:nvPr/>
            </p:nvSpPr>
            <p:spPr>
              <a:xfrm>
                <a:off x="7543512" y="1676764"/>
                <a:ext cx="101626" cy="26386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640" extrusionOk="0">
                    <a:moveTo>
                      <a:pt x="1" y="0"/>
                    </a:moveTo>
                    <a:lnTo>
                      <a:pt x="1" y="640"/>
                    </a:lnTo>
                    <a:lnTo>
                      <a:pt x="2465" y="640"/>
                    </a:lnTo>
                    <a:lnTo>
                      <a:pt x="24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9"/>
              <p:cNvSpPr/>
              <p:nvPr/>
            </p:nvSpPr>
            <p:spPr>
              <a:xfrm>
                <a:off x="7678444" y="1861292"/>
                <a:ext cx="7009" cy="5355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299" extrusionOk="0">
                    <a:moveTo>
                      <a:pt x="132" y="1"/>
                    </a:moveTo>
                    <a:lnTo>
                      <a:pt x="132" y="19"/>
                    </a:lnTo>
                    <a:lnTo>
                      <a:pt x="0" y="1298"/>
                    </a:lnTo>
                    <a:lnTo>
                      <a:pt x="170" y="170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9"/>
              <p:cNvSpPr/>
              <p:nvPr/>
            </p:nvSpPr>
            <p:spPr>
              <a:xfrm>
                <a:off x="7678444" y="1861292"/>
                <a:ext cx="7009" cy="5355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299" fill="none" extrusionOk="0">
                    <a:moveTo>
                      <a:pt x="132" y="1"/>
                    </a:moveTo>
                    <a:lnTo>
                      <a:pt x="132" y="19"/>
                    </a:lnTo>
                    <a:lnTo>
                      <a:pt x="0" y="1298"/>
                    </a:lnTo>
                    <a:lnTo>
                      <a:pt x="0" y="1298"/>
                    </a:lnTo>
                    <a:lnTo>
                      <a:pt x="170" y="170"/>
                    </a:lnTo>
                    <a:lnTo>
                      <a:pt x="13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9"/>
              <p:cNvSpPr/>
              <p:nvPr/>
            </p:nvSpPr>
            <p:spPr>
              <a:xfrm>
                <a:off x="7628808" y="1760494"/>
                <a:ext cx="55080" cy="228029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531" extrusionOk="0">
                    <a:moveTo>
                      <a:pt x="734" y="1"/>
                    </a:moveTo>
                    <a:lnTo>
                      <a:pt x="565" y="301"/>
                    </a:lnTo>
                    <a:lnTo>
                      <a:pt x="433" y="602"/>
                    </a:lnTo>
                    <a:lnTo>
                      <a:pt x="301" y="903"/>
                    </a:lnTo>
                    <a:lnTo>
                      <a:pt x="207" y="1204"/>
                    </a:lnTo>
                    <a:lnTo>
                      <a:pt x="113" y="1524"/>
                    </a:lnTo>
                    <a:lnTo>
                      <a:pt x="57" y="1844"/>
                    </a:lnTo>
                    <a:lnTo>
                      <a:pt x="19" y="2164"/>
                    </a:lnTo>
                    <a:lnTo>
                      <a:pt x="1" y="2483"/>
                    </a:lnTo>
                    <a:lnTo>
                      <a:pt x="715" y="2559"/>
                    </a:lnTo>
                    <a:lnTo>
                      <a:pt x="979" y="2615"/>
                    </a:lnTo>
                    <a:lnTo>
                      <a:pt x="941" y="2615"/>
                    </a:lnTo>
                    <a:lnTo>
                      <a:pt x="1" y="2540"/>
                    </a:lnTo>
                    <a:lnTo>
                      <a:pt x="19" y="2935"/>
                    </a:lnTo>
                    <a:lnTo>
                      <a:pt x="57" y="3330"/>
                    </a:lnTo>
                    <a:lnTo>
                      <a:pt x="132" y="3725"/>
                    </a:lnTo>
                    <a:lnTo>
                      <a:pt x="226" y="4101"/>
                    </a:lnTo>
                    <a:lnTo>
                      <a:pt x="377" y="4477"/>
                    </a:lnTo>
                    <a:lnTo>
                      <a:pt x="527" y="4834"/>
                    </a:lnTo>
                    <a:lnTo>
                      <a:pt x="734" y="5192"/>
                    </a:lnTo>
                    <a:lnTo>
                      <a:pt x="960" y="5530"/>
                    </a:lnTo>
                    <a:lnTo>
                      <a:pt x="1204" y="3743"/>
                    </a:lnTo>
                    <a:lnTo>
                      <a:pt x="1336" y="2464"/>
                    </a:lnTo>
                    <a:lnTo>
                      <a:pt x="1336" y="2446"/>
                    </a:lnTo>
                    <a:lnTo>
                      <a:pt x="734" y="1"/>
                    </a:lnTo>
                    <a:close/>
                  </a:path>
                </a:pathLst>
              </a:custGeom>
              <a:solidFill>
                <a:srgbClr val="0A0A0A">
                  <a:alpha val="17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7628808" y="1760494"/>
                <a:ext cx="55080" cy="228029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531" fill="none" extrusionOk="0">
                    <a:moveTo>
                      <a:pt x="734" y="1"/>
                    </a:moveTo>
                    <a:lnTo>
                      <a:pt x="734" y="1"/>
                    </a:lnTo>
                    <a:lnTo>
                      <a:pt x="565" y="301"/>
                    </a:lnTo>
                    <a:lnTo>
                      <a:pt x="433" y="602"/>
                    </a:lnTo>
                    <a:lnTo>
                      <a:pt x="301" y="903"/>
                    </a:lnTo>
                    <a:lnTo>
                      <a:pt x="207" y="1204"/>
                    </a:lnTo>
                    <a:lnTo>
                      <a:pt x="113" y="1524"/>
                    </a:lnTo>
                    <a:lnTo>
                      <a:pt x="57" y="1844"/>
                    </a:lnTo>
                    <a:lnTo>
                      <a:pt x="19" y="2164"/>
                    </a:lnTo>
                    <a:lnTo>
                      <a:pt x="1" y="2483"/>
                    </a:lnTo>
                    <a:lnTo>
                      <a:pt x="1" y="2483"/>
                    </a:lnTo>
                    <a:lnTo>
                      <a:pt x="715" y="2559"/>
                    </a:lnTo>
                    <a:lnTo>
                      <a:pt x="979" y="2615"/>
                    </a:lnTo>
                    <a:lnTo>
                      <a:pt x="979" y="2615"/>
                    </a:lnTo>
                    <a:lnTo>
                      <a:pt x="941" y="2615"/>
                    </a:lnTo>
                    <a:lnTo>
                      <a:pt x="941" y="2615"/>
                    </a:lnTo>
                    <a:lnTo>
                      <a:pt x="1" y="2540"/>
                    </a:lnTo>
                    <a:lnTo>
                      <a:pt x="1" y="2540"/>
                    </a:lnTo>
                    <a:lnTo>
                      <a:pt x="19" y="2935"/>
                    </a:lnTo>
                    <a:lnTo>
                      <a:pt x="57" y="3330"/>
                    </a:lnTo>
                    <a:lnTo>
                      <a:pt x="132" y="3725"/>
                    </a:lnTo>
                    <a:lnTo>
                      <a:pt x="226" y="4101"/>
                    </a:lnTo>
                    <a:lnTo>
                      <a:pt x="377" y="4477"/>
                    </a:lnTo>
                    <a:lnTo>
                      <a:pt x="527" y="4834"/>
                    </a:lnTo>
                    <a:lnTo>
                      <a:pt x="734" y="5192"/>
                    </a:lnTo>
                    <a:lnTo>
                      <a:pt x="960" y="5530"/>
                    </a:lnTo>
                    <a:lnTo>
                      <a:pt x="960" y="5530"/>
                    </a:lnTo>
                    <a:lnTo>
                      <a:pt x="1204" y="3743"/>
                    </a:lnTo>
                    <a:lnTo>
                      <a:pt x="1336" y="2464"/>
                    </a:lnTo>
                    <a:lnTo>
                      <a:pt x="1336" y="2446"/>
                    </a:lnTo>
                    <a:lnTo>
                      <a:pt x="73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7628808" y="1862859"/>
                <a:ext cx="40362" cy="5442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32" extrusionOk="0">
                    <a:moveTo>
                      <a:pt x="1" y="0"/>
                    </a:moveTo>
                    <a:lnTo>
                      <a:pt x="1" y="57"/>
                    </a:lnTo>
                    <a:lnTo>
                      <a:pt x="941" y="132"/>
                    </a:lnTo>
                    <a:lnTo>
                      <a:pt x="979" y="132"/>
                    </a:lnTo>
                    <a:lnTo>
                      <a:pt x="715" y="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7628808" y="1862859"/>
                <a:ext cx="40362" cy="5442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32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941" y="132"/>
                    </a:lnTo>
                    <a:lnTo>
                      <a:pt x="941" y="132"/>
                    </a:lnTo>
                    <a:lnTo>
                      <a:pt x="979" y="132"/>
                    </a:lnTo>
                    <a:lnTo>
                      <a:pt x="979" y="132"/>
                    </a:lnTo>
                    <a:lnTo>
                      <a:pt x="715" y="7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7560579" y="1068802"/>
                <a:ext cx="140380" cy="55451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13450" extrusionOk="0">
                    <a:moveTo>
                      <a:pt x="2163" y="1"/>
                    </a:moveTo>
                    <a:lnTo>
                      <a:pt x="2013" y="20"/>
                    </a:lnTo>
                    <a:lnTo>
                      <a:pt x="1862" y="76"/>
                    </a:lnTo>
                    <a:lnTo>
                      <a:pt x="1750" y="151"/>
                    </a:lnTo>
                    <a:lnTo>
                      <a:pt x="1637" y="264"/>
                    </a:lnTo>
                    <a:lnTo>
                      <a:pt x="1524" y="377"/>
                    </a:lnTo>
                    <a:lnTo>
                      <a:pt x="1467" y="528"/>
                    </a:lnTo>
                    <a:lnTo>
                      <a:pt x="1016" y="923"/>
                    </a:lnTo>
                    <a:lnTo>
                      <a:pt x="1110" y="1167"/>
                    </a:lnTo>
                    <a:lnTo>
                      <a:pt x="1167" y="1393"/>
                    </a:lnTo>
                    <a:lnTo>
                      <a:pt x="1185" y="1637"/>
                    </a:lnTo>
                    <a:lnTo>
                      <a:pt x="1167" y="1882"/>
                    </a:lnTo>
                    <a:lnTo>
                      <a:pt x="1148" y="2126"/>
                    </a:lnTo>
                    <a:lnTo>
                      <a:pt x="1091" y="2390"/>
                    </a:lnTo>
                    <a:lnTo>
                      <a:pt x="1035" y="2634"/>
                    </a:lnTo>
                    <a:lnTo>
                      <a:pt x="960" y="2860"/>
                    </a:lnTo>
                    <a:lnTo>
                      <a:pt x="790" y="3330"/>
                    </a:lnTo>
                    <a:lnTo>
                      <a:pt x="640" y="3819"/>
                    </a:lnTo>
                    <a:lnTo>
                      <a:pt x="583" y="4045"/>
                    </a:lnTo>
                    <a:lnTo>
                      <a:pt x="546" y="4289"/>
                    </a:lnTo>
                    <a:lnTo>
                      <a:pt x="527" y="4534"/>
                    </a:lnTo>
                    <a:lnTo>
                      <a:pt x="527" y="4778"/>
                    </a:lnTo>
                    <a:lnTo>
                      <a:pt x="565" y="5004"/>
                    </a:lnTo>
                    <a:lnTo>
                      <a:pt x="621" y="5230"/>
                    </a:lnTo>
                    <a:lnTo>
                      <a:pt x="753" y="5681"/>
                    </a:lnTo>
                    <a:lnTo>
                      <a:pt x="884" y="6114"/>
                    </a:lnTo>
                    <a:lnTo>
                      <a:pt x="941" y="6340"/>
                    </a:lnTo>
                    <a:lnTo>
                      <a:pt x="960" y="6565"/>
                    </a:lnTo>
                    <a:lnTo>
                      <a:pt x="978" y="6753"/>
                    </a:lnTo>
                    <a:lnTo>
                      <a:pt x="978" y="6960"/>
                    </a:lnTo>
                    <a:lnTo>
                      <a:pt x="960" y="7148"/>
                    </a:lnTo>
                    <a:lnTo>
                      <a:pt x="922" y="7318"/>
                    </a:lnTo>
                    <a:lnTo>
                      <a:pt x="828" y="7694"/>
                    </a:lnTo>
                    <a:lnTo>
                      <a:pt x="696" y="8070"/>
                    </a:lnTo>
                    <a:lnTo>
                      <a:pt x="395" y="8785"/>
                    </a:lnTo>
                    <a:lnTo>
                      <a:pt x="264" y="9161"/>
                    </a:lnTo>
                    <a:lnTo>
                      <a:pt x="132" y="9537"/>
                    </a:lnTo>
                    <a:lnTo>
                      <a:pt x="76" y="9782"/>
                    </a:lnTo>
                    <a:lnTo>
                      <a:pt x="38" y="10026"/>
                    </a:lnTo>
                    <a:lnTo>
                      <a:pt x="19" y="10271"/>
                    </a:lnTo>
                    <a:lnTo>
                      <a:pt x="0" y="10515"/>
                    </a:lnTo>
                    <a:lnTo>
                      <a:pt x="19" y="10778"/>
                    </a:lnTo>
                    <a:lnTo>
                      <a:pt x="38" y="11023"/>
                    </a:lnTo>
                    <a:lnTo>
                      <a:pt x="76" y="11268"/>
                    </a:lnTo>
                    <a:lnTo>
                      <a:pt x="113" y="11493"/>
                    </a:lnTo>
                    <a:lnTo>
                      <a:pt x="188" y="11738"/>
                    </a:lnTo>
                    <a:lnTo>
                      <a:pt x="264" y="11982"/>
                    </a:lnTo>
                    <a:lnTo>
                      <a:pt x="358" y="12208"/>
                    </a:lnTo>
                    <a:lnTo>
                      <a:pt x="452" y="12434"/>
                    </a:lnTo>
                    <a:lnTo>
                      <a:pt x="583" y="12641"/>
                    </a:lnTo>
                    <a:lnTo>
                      <a:pt x="715" y="12847"/>
                    </a:lnTo>
                    <a:lnTo>
                      <a:pt x="866" y="13054"/>
                    </a:lnTo>
                    <a:lnTo>
                      <a:pt x="1016" y="13261"/>
                    </a:lnTo>
                    <a:lnTo>
                      <a:pt x="1091" y="13336"/>
                    </a:lnTo>
                    <a:lnTo>
                      <a:pt x="1167" y="13393"/>
                    </a:lnTo>
                    <a:lnTo>
                      <a:pt x="1261" y="13431"/>
                    </a:lnTo>
                    <a:lnTo>
                      <a:pt x="1355" y="13449"/>
                    </a:lnTo>
                    <a:lnTo>
                      <a:pt x="1467" y="13412"/>
                    </a:lnTo>
                    <a:lnTo>
                      <a:pt x="1561" y="13355"/>
                    </a:lnTo>
                    <a:lnTo>
                      <a:pt x="1637" y="13261"/>
                    </a:lnTo>
                    <a:lnTo>
                      <a:pt x="1674" y="13148"/>
                    </a:lnTo>
                    <a:lnTo>
                      <a:pt x="1674" y="12923"/>
                    </a:lnTo>
                    <a:lnTo>
                      <a:pt x="1656" y="12678"/>
                    </a:lnTo>
                    <a:lnTo>
                      <a:pt x="1656" y="12415"/>
                    </a:lnTo>
                    <a:lnTo>
                      <a:pt x="1674" y="12133"/>
                    </a:lnTo>
                    <a:lnTo>
                      <a:pt x="1731" y="11869"/>
                    </a:lnTo>
                    <a:lnTo>
                      <a:pt x="1806" y="11625"/>
                    </a:lnTo>
                    <a:lnTo>
                      <a:pt x="1900" y="11362"/>
                    </a:lnTo>
                    <a:lnTo>
                      <a:pt x="2032" y="11117"/>
                    </a:lnTo>
                    <a:lnTo>
                      <a:pt x="2276" y="10609"/>
                    </a:lnTo>
                    <a:lnTo>
                      <a:pt x="2558" y="10120"/>
                    </a:lnTo>
                    <a:lnTo>
                      <a:pt x="2822" y="9612"/>
                    </a:lnTo>
                    <a:lnTo>
                      <a:pt x="2935" y="9349"/>
                    </a:lnTo>
                    <a:lnTo>
                      <a:pt x="3029" y="9086"/>
                    </a:lnTo>
                    <a:lnTo>
                      <a:pt x="3104" y="8822"/>
                    </a:lnTo>
                    <a:lnTo>
                      <a:pt x="3160" y="8559"/>
                    </a:lnTo>
                    <a:lnTo>
                      <a:pt x="3179" y="8371"/>
                    </a:lnTo>
                    <a:lnTo>
                      <a:pt x="3179" y="8202"/>
                    </a:lnTo>
                    <a:lnTo>
                      <a:pt x="3179" y="7844"/>
                    </a:lnTo>
                    <a:lnTo>
                      <a:pt x="3141" y="7487"/>
                    </a:lnTo>
                    <a:lnTo>
                      <a:pt x="3066" y="7130"/>
                    </a:lnTo>
                    <a:lnTo>
                      <a:pt x="2935" y="6415"/>
                    </a:lnTo>
                    <a:lnTo>
                      <a:pt x="2878" y="6057"/>
                    </a:lnTo>
                    <a:lnTo>
                      <a:pt x="2840" y="5700"/>
                    </a:lnTo>
                    <a:lnTo>
                      <a:pt x="2840" y="5474"/>
                    </a:lnTo>
                    <a:lnTo>
                      <a:pt x="2840" y="5249"/>
                    </a:lnTo>
                    <a:lnTo>
                      <a:pt x="2878" y="4797"/>
                    </a:lnTo>
                    <a:lnTo>
                      <a:pt x="2935" y="4346"/>
                    </a:lnTo>
                    <a:lnTo>
                      <a:pt x="3029" y="3894"/>
                    </a:lnTo>
                    <a:lnTo>
                      <a:pt x="3217" y="3010"/>
                    </a:lnTo>
                    <a:lnTo>
                      <a:pt x="3292" y="2559"/>
                    </a:lnTo>
                    <a:lnTo>
                      <a:pt x="3367" y="2108"/>
                    </a:lnTo>
                    <a:lnTo>
                      <a:pt x="3405" y="1807"/>
                    </a:lnTo>
                    <a:lnTo>
                      <a:pt x="3405" y="1487"/>
                    </a:lnTo>
                    <a:lnTo>
                      <a:pt x="3367" y="1186"/>
                    </a:lnTo>
                    <a:lnTo>
                      <a:pt x="3292" y="885"/>
                    </a:lnTo>
                    <a:lnTo>
                      <a:pt x="3254" y="735"/>
                    </a:lnTo>
                    <a:lnTo>
                      <a:pt x="3179" y="603"/>
                    </a:lnTo>
                    <a:lnTo>
                      <a:pt x="3085" y="471"/>
                    </a:lnTo>
                    <a:lnTo>
                      <a:pt x="2991" y="358"/>
                    </a:lnTo>
                    <a:lnTo>
                      <a:pt x="2878" y="245"/>
                    </a:lnTo>
                    <a:lnTo>
                      <a:pt x="2746" y="151"/>
                    </a:lnTo>
                    <a:lnTo>
                      <a:pt x="2615" y="76"/>
                    </a:lnTo>
                    <a:lnTo>
                      <a:pt x="2464" y="20"/>
                    </a:lnTo>
                    <a:lnTo>
                      <a:pt x="2314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7560579" y="1068802"/>
                <a:ext cx="140380" cy="55451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13450" fill="none" extrusionOk="0">
                    <a:moveTo>
                      <a:pt x="1016" y="923"/>
                    </a:moveTo>
                    <a:lnTo>
                      <a:pt x="1016" y="923"/>
                    </a:lnTo>
                    <a:lnTo>
                      <a:pt x="1110" y="1167"/>
                    </a:lnTo>
                    <a:lnTo>
                      <a:pt x="1167" y="1393"/>
                    </a:lnTo>
                    <a:lnTo>
                      <a:pt x="1185" y="1637"/>
                    </a:lnTo>
                    <a:lnTo>
                      <a:pt x="1167" y="1882"/>
                    </a:lnTo>
                    <a:lnTo>
                      <a:pt x="1148" y="2126"/>
                    </a:lnTo>
                    <a:lnTo>
                      <a:pt x="1091" y="2390"/>
                    </a:lnTo>
                    <a:lnTo>
                      <a:pt x="1035" y="2634"/>
                    </a:lnTo>
                    <a:lnTo>
                      <a:pt x="960" y="2860"/>
                    </a:lnTo>
                    <a:lnTo>
                      <a:pt x="960" y="2860"/>
                    </a:lnTo>
                    <a:lnTo>
                      <a:pt x="790" y="3330"/>
                    </a:lnTo>
                    <a:lnTo>
                      <a:pt x="640" y="3819"/>
                    </a:lnTo>
                    <a:lnTo>
                      <a:pt x="583" y="4045"/>
                    </a:lnTo>
                    <a:lnTo>
                      <a:pt x="546" y="4289"/>
                    </a:lnTo>
                    <a:lnTo>
                      <a:pt x="527" y="4534"/>
                    </a:lnTo>
                    <a:lnTo>
                      <a:pt x="527" y="4778"/>
                    </a:lnTo>
                    <a:lnTo>
                      <a:pt x="527" y="4778"/>
                    </a:lnTo>
                    <a:lnTo>
                      <a:pt x="565" y="5004"/>
                    </a:lnTo>
                    <a:lnTo>
                      <a:pt x="621" y="5230"/>
                    </a:lnTo>
                    <a:lnTo>
                      <a:pt x="753" y="5681"/>
                    </a:lnTo>
                    <a:lnTo>
                      <a:pt x="884" y="6114"/>
                    </a:lnTo>
                    <a:lnTo>
                      <a:pt x="941" y="6340"/>
                    </a:lnTo>
                    <a:lnTo>
                      <a:pt x="960" y="6565"/>
                    </a:lnTo>
                    <a:lnTo>
                      <a:pt x="960" y="6565"/>
                    </a:lnTo>
                    <a:lnTo>
                      <a:pt x="978" y="6753"/>
                    </a:lnTo>
                    <a:lnTo>
                      <a:pt x="978" y="6960"/>
                    </a:lnTo>
                    <a:lnTo>
                      <a:pt x="960" y="7148"/>
                    </a:lnTo>
                    <a:lnTo>
                      <a:pt x="922" y="7318"/>
                    </a:lnTo>
                    <a:lnTo>
                      <a:pt x="828" y="7694"/>
                    </a:lnTo>
                    <a:lnTo>
                      <a:pt x="696" y="8070"/>
                    </a:lnTo>
                    <a:lnTo>
                      <a:pt x="395" y="8785"/>
                    </a:lnTo>
                    <a:lnTo>
                      <a:pt x="264" y="9161"/>
                    </a:lnTo>
                    <a:lnTo>
                      <a:pt x="132" y="9537"/>
                    </a:lnTo>
                    <a:lnTo>
                      <a:pt x="132" y="9537"/>
                    </a:lnTo>
                    <a:lnTo>
                      <a:pt x="76" y="9782"/>
                    </a:lnTo>
                    <a:lnTo>
                      <a:pt x="38" y="10026"/>
                    </a:lnTo>
                    <a:lnTo>
                      <a:pt x="19" y="10271"/>
                    </a:lnTo>
                    <a:lnTo>
                      <a:pt x="0" y="10515"/>
                    </a:lnTo>
                    <a:lnTo>
                      <a:pt x="19" y="10778"/>
                    </a:lnTo>
                    <a:lnTo>
                      <a:pt x="38" y="11023"/>
                    </a:lnTo>
                    <a:lnTo>
                      <a:pt x="76" y="11268"/>
                    </a:lnTo>
                    <a:lnTo>
                      <a:pt x="113" y="11493"/>
                    </a:lnTo>
                    <a:lnTo>
                      <a:pt x="188" y="11738"/>
                    </a:lnTo>
                    <a:lnTo>
                      <a:pt x="264" y="11982"/>
                    </a:lnTo>
                    <a:lnTo>
                      <a:pt x="358" y="12208"/>
                    </a:lnTo>
                    <a:lnTo>
                      <a:pt x="452" y="12434"/>
                    </a:lnTo>
                    <a:lnTo>
                      <a:pt x="583" y="12641"/>
                    </a:lnTo>
                    <a:lnTo>
                      <a:pt x="715" y="12847"/>
                    </a:lnTo>
                    <a:lnTo>
                      <a:pt x="866" y="13054"/>
                    </a:lnTo>
                    <a:lnTo>
                      <a:pt x="1016" y="13261"/>
                    </a:lnTo>
                    <a:lnTo>
                      <a:pt x="1016" y="13261"/>
                    </a:lnTo>
                    <a:lnTo>
                      <a:pt x="1091" y="13336"/>
                    </a:lnTo>
                    <a:lnTo>
                      <a:pt x="1167" y="13393"/>
                    </a:lnTo>
                    <a:lnTo>
                      <a:pt x="1261" y="13431"/>
                    </a:lnTo>
                    <a:lnTo>
                      <a:pt x="1355" y="13449"/>
                    </a:lnTo>
                    <a:lnTo>
                      <a:pt x="1355" y="13449"/>
                    </a:lnTo>
                    <a:lnTo>
                      <a:pt x="1467" y="13412"/>
                    </a:lnTo>
                    <a:lnTo>
                      <a:pt x="1561" y="13355"/>
                    </a:lnTo>
                    <a:lnTo>
                      <a:pt x="1637" y="13261"/>
                    </a:lnTo>
                    <a:lnTo>
                      <a:pt x="1674" y="13148"/>
                    </a:lnTo>
                    <a:lnTo>
                      <a:pt x="1674" y="13148"/>
                    </a:lnTo>
                    <a:lnTo>
                      <a:pt x="1674" y="12923"/>
                    </a:lnTo>
                    <a:lnTo>
                      <a:pt x="1656" y="12678"/>
                    </a:lnTo>
                    <a:lnTo>
                      <a:pt x="1656" y="12678"/>
                    </a:lnTo>
                    <a:lnTo>
                      <a:pt x="1656" y="12415"/>
                    </a:lnTo>
                    <a:lnTo>
                      <a:pt x="1674" y="12133"/>
                    </a:lnTo>
                    <a:lnTo>
                      <a:pt x="1731" y="11869"/>
                    </a:lnTo>
                    <a:lnTo>
                      <a:pt x="1806" y="11625"/>
                    </a:lnTo>
                    <a:lnTo>
                      <a:pt x="1900" y="11362"/>
                    </a:lnTo>
                    <a:lnTo>
                      <a:pt x="2032" y="11117"/>
                    </a:lnTo>
                    <a:lnTo>
                      <a:pt x="2276" y="10609"/>
                    </a:lnTo>
                    <a:lnTo>
                      <a:pt x="2558" y="10120"/>
                    </a:lnTo>
                    <a:lnTo>
                      <a:pt x="2822" y="9612"/>
                    </a:lnTo>
                    <a:lnTo>
                      <a:pt x="2935" y="9349"/>
                    </a:lnTo>
                    <a:lnTo>
                      <a:pt x="3029" y="9086"/>
                    </a:lnTo>
                    <a:lnTo>
                      <a:pt x="3104" y="8822"/>
                    </a:lnTo>
                    <a:lnTo>
                      <a:pt x="3160" y="8559"/>
                    </a:lnTo>
                    <a:lnTo>
                      <a:pt x="3160" y="8559"/>
                    </a:lnTo>
                    <a:lnTo>
                      <a:pt x="3179" y="8371"/>
                    </a:lnTo>
                    <a:lnTo>
                      <a:pt x="3179" y="8202"/>
                    </a:lnTo>
                    <a:lnTo>
                      <a:pt x="3179" y="7844"/>
                    </a:lnTo>
                    <a:lnTo>
                      <a:pt x="3141" y="7487"/>
                    </a:lnTo>
                    <a:lnTo>
                      <a:pt x="3066" y="7130"/>
                    </a:lnTo>
                    <a:lnTo>
                      <a:pt x="2935" y="6415"/>
                    </a:lnTo>
                    <a:lnTo>
                      <a:pt x="2878" y="6057"/>
                    </a:lnTo>
                    <a:lnTo>
                      <a:pt x="2840" y="5700"/>
                    </a:lnTo>
                    <a:lnTo>
                      <a:pt x="2840" y="5700"/>
                    </a:lnTo>
                    <a:lnTo>
                      <a:pt x="2840" y="5474"/>
                    </a:lnTo>
                    <a:lnTo>
                      <a:pt x="2840" y="5249"/>
                    </a:lnTo>
                    <a:lnTo>
                      <a:pt x="2878" y="4797"/>
                    </a:lnTo>
                    <a:lnTo>
                      <a:pt x="2935" y="4346"/>
                    </a:lnTo>
                    <a:lnTo>
                      <a:pt x="3029" y="3894"/>
                    </a:lnTo>
                    <a:lnTo>
                      <a:pt x="3217" y="3010"/>
                    </a:lnTo>
                    <a:lnTo>
                      <a:pt x="3292" y="2559"/>
                    </a:lnTo>
                    <a:lnTo>
                      <a:pt x="3367" y="2108"/>
                    </a:lnTo>
                    <a:lnTo>
                      <a:pt x="3367" y="2108"/>
                    </a:lnTo>
                    <a:lnTo>
                      <a:pt x="3405" y="1807"/>
                    </a:lnTo>
                    <a:lnTo>
                      <a:pt x="3405" y="1487"/>
                    </a:lnTo>
                    <a:lnTo>
                      <a:pt x="3367" y="1186"/>
                    </a:lnTo>
                    <a:lnTo>
                      <a:pt x="3292" y="885"/>
                    </a:lnTo>
                    <a:lnTo>
                      <a:pt x="3292" y="885"/>
                    </a:lnTo>
                    <a:lnTo>
                      <a:pt x="3254" y="735"/>
                    </a:lnTo>
                    <a:lnTo>
                      <a:pt x="3179" y="603"/>
                    </a:lnTo>
                    <a:lnTo>
                      <a:pt x="3085" y="471"/>
                    </a:lnTo>
                    <a:lnTo>
                      <a:pt x="2991" y="358"/>
                    </a:lnTo>
                    <a:lnTo>
                      <a:pt x="2878" y="245"/>
                    </a:lnTo>
                    <a:lnTo>
                      <a:pt x="2746" y="151"/>
                    </a:lnTo>
                    <a:lnTo>
                      <a:pt x="2615" y="76"/>
                    </a:lnTo>
                    <a:lnTo>
                      <a:pt x="2464" y="20"/>
                    </a:lnTo>
                    <a:lnTo>
                      <a:pt x="2464" y="20"/>
                    </a:lnTo>
                    <a:lnTo>
                      <a:pt x="2314" y="1"/>
                    </a:lnTo>
                    <a:lnTo>
                      <a:pt x="2163" y="1"/>
                    </a:lnTo>
                    <a:lnTo>
                      <a:pt x="2013" y="20"/>
                    </a:lnTo>
                    <a:lnTo>
                      <a:pt x="1862" y="76"/>
                    </a:lnTo>
                    <a:lnTo>
                      <a:pt x="1750" y="151"/>
                    </a:lnTo>
                    <a:lnTo>
                      <a:pt x="1637" y="264"/>
                    </a:lnTo>
                    <a:lnTo>
                      <a:pt x="1524" y="377"/>
                    </a:lnTo>
                    <a:lnTo>
                      <a:pt x="1467" y="5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4FC33E9-1620-AD98-AA71-A661BF0975A3}"/>
              </a:ext>
            </a:extLst>
          </p:cNvPr>
          <p:cNvSpPr txBox="1"/>
          <p:nvPr/>
        </p:nvSpPr>
        <p:spPr>
          <a:xfrm>
            <a:off x="7084623" y="4698740"/>
            <a:ext cx="1893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mbkm.polinema.ac.id</a:t>
            </a:r>
            <a:endParaRPr lang="en-ID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2"/>
          <p:cNvSpPr txBox="1">
            <a:spLocks noGrp="1"/>
          </p:cNvSpPr>
          <p:nvPr>
            <p:ph type="title"/>
          </p:nvPr>
        </p:nvSpPr>
        <p:spPr>
          <a:xfrm rot="16200000" flipH="1">
            <a:off x="-1501946" y="2146928"/>
            <a:ext cx="4185748" cy="632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Pemilihan Aktivitas</a:t>
            </a:r>
            <a:endParaRPr dirty="0"/>
          </a:p>
        </p:txBody>
      </p:sp>
      <p:cxnSp>
        <p:nvCxnSpPr>
          <p:cNvPr id="571" name="Google Shape;571;p32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487E64-7F9E-D7BD-6CB6-9D2CFE5828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7647" y="1614235"/>
            <a:ext cx="7313887" cy="15858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0BBBD-774D-B50B-AA1F-96C98F20A11F}"/>
              </a:ext>
            </a:extLst>
          </p:cNvPr>
          <p:cNvSpPr txBox="1"/>
          <p:nvPr/>
        </p:nvSpPr>
        <p:spPr>
          <a:xfrm>
            <a:off x="7084623" y="4698740"/>
            <a:ext cx="1893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mbkm.polinema.ac.id</a:t>
            </a:r>
            <a:endParaRPr lang="en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5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2"/>
          <p:cNvSpPr txBox="1">
            <a:spLocks noGrp="1"/>
          </p:cNvSpPr>
          <p:nvPr>
            <p:ph type="title"/>
          </p:nvPr>
        </p:nvSpPr>
        <p:spPr>
          <a:xfrm rot="16200000" flipH="1">
            <a:off x="-1124714" y="2019664"/>
            <a:ext cx="3431280" cy="632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Log Aktivitas</a:t>
            </a:r>
            <a:endParaRPr dirty="0"/>
          </a:p>
        </p:txBody>
      </p:sp>
      <p:cxnSp>
        <p:nvCxnSpPr>
          <p:cNvPr id="571" name="Google Shape;571;p32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487E64-7F9E-D7BD-6CB6-9D2CFE5828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7360" y="1091762"/>
            <a:ext cx="7830240" cy="29244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0BBBD-774D-B50B-AA1F-96C98F20A11F}"/>
              </a:ext>
            </a:extLst>
          </p:cNvPr>
          <p:cNvSpPr txBox="1"/>
          <p:nvPr/>
        </p:nvSpPr>
        <p:spPr>
          <a:xfrm>
            <a:off x="7084623" y="4698740"/>
            <a:ext cx="1893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mbkm.polinema.ac.id</a:t>
            </a:r>
            <a:endParaRPr lang="en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5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2"/>
          <p:cNvSpPr txBox="1">
            <a:spLocks noGrp="1"/>
          </p:cNvSpPr>
          <p:nvPr>
            <p:ph type="title"/>
          </p:nvPr>
        </p:nvSpPr>
        <p:spPr>
          <a:xfrm rot="16200000" flipH="1">
            <a:off x="-1124714" y="2019664"/>
            <a:ext cx="3431280" cy="632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Log Aktivitas</a:t>
            </a:r>
            <a:endParaRPr dirty="0"/>
          </a:p>
        </p:txBody>
      </p:sp>
      <p:cxnSp>
        <p:nvCxnSpPr>
          <p:cNvPr id="571" name="Google Shape;571;p32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487E64-7F9E-D7BD-6CB6-9D2CFE5828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7360" y="1093831"/>
            <a:ext cx="7830240" cy="29203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0BBBD-774D-B50B-AA1F-96C98F20A11F}"/>
              </a:ext>
            </a:extLst>
          </p:cNvPr>
          <p:cNvSpPr txBox="1"/>
          <p:nvPr/>
        </p:nvSpPr>
        <p:spPr>
          <a:xfrm>
            <a:off x="7084623" y="4698740"/>
            <a:ext cx="1893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mbkm.polinema.ac.id</a:t>
            </a:r>
            <a:endParaRPr lang="en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5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2"/>
          <p:cNvSpPr txBox="1">
            <a:spLocks noGrp="1"/>
          </p:cNvSpPr>
          <p:nvPr>
            <p:ph type="title"/>
          </p:nvPr>
        </p:nvSpPr>
        <p:spPr>
          <a:xfrm rot="16200000" flipH="1">
            <a:off x="-1124714" y="2019664"/>
            <a:ext cx="3431280" cy="632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 Laporan Akhir</a:t>
            </a:r>
            <a:endParaRPr dirty="0"/>
          </a:p>
        </p:txBody>
      </p:sp>
      <p:cxnSp>
        <p:nvCxnSpPr>
          <p:cNvPr id="571" name="Google Shape;571;p32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487E64-7F9E-D7BD-6CB6-9D2CFE5828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7360" y="1237895"/>
            <a:ext cx="7830240" cy="26322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0BBBD-774D-B50B-AA1F-96C98F20A11F}"/>
              </a:ext>
            </a:extLst>
          </p:cNvPr>
          <p:cNvSpPr txBox="1"/>
          <p:nvPr/>
        </p:nvSpPr>
        <p:spPr>
          <a:xfrm>
            <a:off x="7084623" y="4698740"/>
            <a:ext cx="1893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mbkm.polinema.ac.id</a:t>
            </a:r>
            <a:endParaRPr lang="en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5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39"/>
          <p:cNvGrpSpPr/>
          <p:nvPr/>
        </p:nvGrpSpPr>
        <p:grpSpPr>
          <a:xfrm>
            <a:off x="486016" y="1271058"/>
            <a:ext cx="3298833" cy="3315214"/>
            <a:chOff x="-3598862" y="1105489"/>
            <a:chExt cx="2918030" cy="2932520"/>
          </a:xfrm>
        </p:grpSpPr>
        <p:sp>
          <p:nvSpPr>
            <p:cNvPr id="1181" name="Google Shape;1181;p39"/>
            <p:cNvSpPr/>
            <p:nvPr/>
          </p:nvSpPr>
          <p:spPr>
            <a:xfrm>
              <a:off x="-3184075" y="3385260"/>
              <a:ext cx="143102" cy="38596"/>
            </a:xfrm>
            <a:custGeom>
              <a:avLst/>
              <a:gdLst/>
              <a:ahLst/>
              <a:cxnLst/>
              <a:rect l="l" t="t" r="r" b="b"/>
              <a:pathLst>
                <a:path w="10044" h="2709" fill="none" extrusionOk="0">
                  <a:moveTo>
                    <a:pt x="0" y="2145"/>
                  </a:moveTo>
                  <a:lnTo>
                    <a:pt x="0" y="2145"/>
                  </a:lnTo>
                  <a:lnTo>
                    <a:pt x="1129" y="1468"/>
                  </a:lnTo>
                  <a:lnTo>
                    <a:pt x="2257" y="903"/>
                  </a:lnTo>
                  <a:lnTo>
                    <a:pt x="3499" y="452"/>
                  </a:lnTo>
                  <a:lnTo>
                    <a:pt x="4853" y="113"/>
                  </a:lnTo>
                  <a:lnTo>
                    <a:pt x="6094" y="1"/>
                  </a:lnTo>
                  <a:lnTo>
                    <a:pt x="7448" y="1"/>
                  </a:lnTo>
                  <a:lnTo>
                    <a:pt x="8689" y="226"/>
                  </a:lnTo>
                  <a:lnTo>
                    <a:pt x="10044" y="452"/>
                  </a:lnTo>
                  <a:lnTo>
                    <a:pt x="10044" y="452"/>
                  </a:lnTo>
                  <a:lnTo>
                    <a:pt x="9028" y="1355"/>
                  </a:lnTo>
                  <a:lnTo>
                    <a:pt x="7787" y="1919"/>
                  </a:lnTo>
                  <a:lnTo>
                    <a:pt x="6545" y="2370"/>
                  </a:lnTo>
                  <a:lnTo>
                    <a:pt x="5191" y="2596"/>
                  </a:lnTo>
                  <a:lnTo>
                    <a:pt x="5191" y="2596"/>
                  </a:lnTo>
                  <a:lnTo>
                    <a:pt x="3950" y="2709"/>
                  </a:lnTo>
                  <a:lnTo>
                    <a:pt x="2596" y="2596"/>
                  </a:lnTo>
                  <a:lnTo>
                    <a:pt x="1242" y="2483"/>
                  </a:lnTo>
                  <a:lnTo>
                    <a:pt x="0" y="2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-3198550" y="3240562"/>
              <a:ext cx="73973" cy="106130"/>
            </a:xfrm>
            <a:custGeom>
              <a:avLst/>
              <a:gdLst/>
              <a:ahLst/>
              <a:cxnLst/>
              <a:rect l="l" t="t" r="r" b="b"/>
              <a:pathLst>
                <a:path w="5192" h="7449" fill="none" extrusionOk="0">
                  <a:moveTo>
                    <a:pt x="1" y="7448"/>
                  </a:moveTo>
                  <a:lnTo>
                    <a:pt x="1" y="7448"/>
                  </a:lnTo>
                  <a:lnTo>
                    <a:pt x="1129" y="6658"/>
                  </a:lnTo>
                  <a:lnTo>
                    <a:pt x="2145" y="5756"/>
                  </a:lnTo>
                  <a:lnTo>
                    <a:pt x="3048" y="4740"/>
                  </a:lnTo>
                  <a:lnTo>
                    <a:pt x="3950" y="3612"/>
                  </a:lnTo>
                  <a:lnTo>
                    <a:pt x="3950" y="3612"/>
                  </a:lnTo>
                  <a:lnTo>
                    <a:pt x="4515" y="2822"/>
                  </a:lnTo>
                  <a:lnTo>
                    <a:pt x="4966" y="1919"/>
                  </a:lnTo>
                  <a:lnTo>
                    <a:pt x="5192" y="1016"/>
                  </a:lnTo>
                  <a:lnTo>
                    <a:pt x="5192" y="452"/>
                  </a:lnTo>
                  <a:lnTo>
                    <a:pt x="5192" y="1"/>
                  </a:lnTo>
                  <a:lnTo>
                    <a:pt x="5192" y="1"/>
                  </a:lnTo>
                  <a:lnTo>
                    <a:pt x="4402" y="114"/>
                  </a:lnTo>
                  <a:lnTo>
                    <a:pt x="3612" y="452"/>
                  </a:lnTo>
                  <a:lnTo>
                    <a:pt x="2935" y="791"/>
                  </a:lnTo>
                  <a:lnTo>
                    <a:pt x="2371" y="1468"/>
                  </a:lnTo>
                  <a:lnTo>
                    <a:pt x="2371" y="1468"/>
                  </a:lnTo>
                  <a:lnTo>
                    <a:pt x="1919" y="2032"/>
                  </a:lnTo>
                  <a:lnTo>
                    <a:pt x="1468" y="2822"/>
                  </a:lnTo>
                  <a:lnTo>
                    <a:pt x="1129" y="3499"/>
                  </a:lnTo>
                  <a:lnTo>
                    <a:pt x="904" y="4289"/>
                  </a:lnTo>
                  <a:lnTo>
                    <a:pt x="904" y="4289"/>
                  </a:lnTo>
                  <a:lnTo>
                    <a:pt x="452" y="5869"/>
                  </a:lnTo>
                  <a:lnTo>
                    <a:pt x="1" y="7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-3184075" y="3325776"/>
              <a:ext cx="152747" cy="41816"/>
            </a:xfrm>
            <a:custGeom>
              <a:avLst/>
              <a:gdLst/>
              <a:ahLst/>
              <a:cxnLst/>
              <a:rect l="l" t="t" r="r" b="b"/>
              <a:pathLst>
                <a:path w="10721" h="2935" fill="none" extrusionOk="0">
                  <a:moveTo>
                    <a:pt x="113" y="2822"/>
                  </a:moveTo>
                  <a:lnTo>
                    <a:pt x="113" y="2822"/>
                  </a:lnTo>
                  <a:lnTo>
                    <a:pt x="1355" y="2934"/>
                  </a:lnTo>
                  <a:lnTo>
                    <a:pt x="2709" y="2934"/>
                  </a:lnTo>
                  <a:lnTo>
                    <a:pt x="4063" y="2934"/>
                  </a:lnTo>
                  <a:lnTo>
                    <a:pt x="5417" y="2822"/>
                  </a:lnTo>
                  <a:lnTo>
                    <a:pt x="5417" y="2822"/>
                  </a:lnTo>
                  <a:lnTo>
                    <a:pt x="6658" y="2483"/>
                  </a:lnTo>
                  <a:lnTo>
                    <a:pt x="8012" y="2144"/>
                  </a:lnTo>
                  <a:lnTo>
                    <a:pt x="9254" y="1693"/>
                  </a:lnTo>
                  <a:lnTo>
                    <a:pt x="10382" y="1129"/>
                  </a:lnTo>
                  <a:lnTo>
                    <a:pt x="10382" y="1129"/>
                  </a:lnTo>
                  <a:lnTo>
                    <a:pt x="10608" y="1016"/>
                  </a:lnTo>
                  <a:lnTo>
                    <a:pt x="10721" y="903"/>
                  </a:lnTo>
                  <a:lnTo>
                    <a:pt x="10721" y="903"/>
                  </a:lnTo>
                  <a:lnTo>
                    <a:pt x="10721" y="677"/>
                  </a:lnTo>
                  <a:lnTo>
                    <a:pt x="10608" y="452"/>
                  </a:lnTo>
                  <a:lnTo>
                    <a:pt x="10608" y="452"/>
                  </a:lnTo>
                  <a:lnTo>
                    <a:pt x="10156" y="226"/>
                  </a:lnTo>
                  <a:lnTo>
                    <a:pt x="10156" y="226"/>
                  </a:lnTo>
                  <a:lnTo>
                    <a:pt x="8802" y="0"/>
                  </a:lnTo>
                  <a:lnTo>
                    <a:pt x="7448" y="0"/>
                  </a:lnTo>
                  <a:lnTo>
                    <a:pt x="6094" y="226"/>
                  </a:lnTo>
                  <a:lnTo>
                    <a:pt x="4740" y="565"/>
                  </a:lnTo>
                  <a:lnTo>
                    <a:pt x="4740" y="565"/>
                  </a:lnTo>
                  <a:lnTo>
                    <a:pt x="3611" y="1016"/>
                  </a:lnTo>
                  <a:lnTo>
                    <a:pt x="2370" y="1580"/>
                  </a:lnTo>
                  <a:lnTo>
                    <a:pt x="1242" y="2144"/>
                  </a:lnTo>
                  <a:lnTo>
                    <a:pt x="0" y="28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4" name="Google Shape;1184;p39"/>
            <p:cNvGrpSpPr/>
            <p:nvPr/>
          </p:nvGrpSpPr>
          <p:grpSpPr>
            <a:xfrm>
              <a:off x="-3552245" y="3044417"/>
              <a:ext cx="546648" cy="972705"/>
              <a:chOff x="569675" y="3733425"/>
              <a:chExt cx="959200" cy="1706800"/>
            </a:xfrm>
          </p:grpSpPr>
          <p:sp>
            <p:nvSpPr>
              <p:cNvPr id="1185" name="Google Shape;1185;p39"/>
              <p:cNvSpPr/>
              <p:nvPr/>
            </p:nvSpPr>
            <p:spPr>
              <a:xfrm>
                <a:off x="600700" y="4616425"/>
                <a:ext cx="18057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2371" extrusionOk="0">
                    <a:moveTo>
                      <a:pt x="1355" y="1"/>
                    </a:moveTo>
                    <a:lnTo>
                      <a:pt x="791" y="226"/>
                    </a:lnTo>
                    <a:lnTo>
                      <a:pt x="226" y="452"/>
                    </a:lnTo>
                    <a:lnTo>
                      <a:pt x="1" y="565"/>
                    </a:lnTo>
                    <a:lnTo>
                      <a:pt x="1" y="791"/>
                    </a:lnTo>
                    <a:lnTo>
                      <a:pt x="226" y="1129"/>
                    </a:lnTo>
                    <a:lnTo>
                      <a:pt x="1016" y="1581"/>
                    </a:lnTo>
                    <a:lnTo>
                      <a:pt x="1919" y="2032"/>
                    </a:lnTo>
                    <a:lnTo>
                      <a:pt x="2709" y="2258"/>
                    </a:lnTo>
                    <a:lnTo>
                      <a:pt x="3612" y="2371"/>
                    </a:lnTo>
                    <a:lnTo>
                      <a:pt x="4627" y="2371"/>
                    </a:lnTo>
                    <a:lnTo>
                      <a:pt x="5530" y="2258"/>
                    </a:lnTo>
                    <a:lnTo>
                      <a:pt x="6433" y="2032"/>
                    </a:lnTo>
                    <a:lnTo>
                      <a:pt x="7223" y="1693"/>
                    </a:lnTo>
                    <a:lnTo>
                      <a:pt x="6094" y="1016"/>
                    </a:lnTo>
                    <a:lnTo>
                      <a:pt x="4966" y="565"/>
                    </a:lnTo>
                    <a:lnTo>
                      <a:pt x="3725" y="226"/>
                    </a:lnTo>
                    <a:lnTo>
                      <a:pt x="24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9"/>
              <p:cNvSpPr/>
              <p:nvPr/>
            </p:nvSpPr>
            <p:spPr>
              <a:xfrm>
                <a:off x="600700" y="4616425"/>
                <a:ext cx="18057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2371" fill="none" extrusionOk="0">
                    <a:moveTo>
                      <a:pt x="7223" y="1693"/>
                    </a:moveTo>
                    <a:lnTo>
                      <a:pt x="7223" y="1693"/>
                    </a:lnTo>
                    <a:lnTo>
                      <a:pt x="6094" y="1016"/>
                    </a:lnTo>
                    <a:lnTo>
                      <a:pt x="4966" y="565"/>
                    </a:lnTo>
                    <a:lnTo>
                      <a:pt x="3725" y="226"/>
                    </a:lnTo>
                    <a:lnTo>
                      <a:pt x="2483" y="1"/>
                    </a:lnTo>
                    <a:lnTo>
                      <a:pt x="2483" y="1"/>
                    </a:lnTo>
                    <a:lnTo>
                      <a:pt x="1919" y="1"/>
                    </a:lnTo>
                    <a:lnTo>
                      <a:pt x="1355" y="1"/>
                    </a:lnTo>
                    <a:lnTo>
                      <a:pt x="791" y="226"/>
                    </a:lnTo>
                    <a:lnTo>
                      <a:pt x="226" y="452"/>
                    </a:lnTo>
                    <a:lnTo>
                      <a:pt x="226" y="452"/>
                    </a:lnTo>
                    <a:lnTo>
                      <a:pt x="1" y="565"/>
                    </a:lnTo>
                    <a:lnTo>
                      <a:pt x="1" y="791"/>
                    </a:lnTo>
                    <a:lnTo>
                      <a:pt x="1" y="791"/>
                    </a:lnTo>
                    <a:lnTo>
                      <a:pt x="226" y="1129"/>
                    </a:lnTo>
                    <a:lnTo>
                      <a:pt x="226" y="1129"/>
                    </a:lnTo>
                    <a:lnTo>
                      <a:pt x="1016" y="1581"/>
                    </a:lnTo>
                    <a:lnTo>
                      <a:pt x="1919" y="2032"/>
                    </a:lnTo>
                    <a:lnTo>
                      <a:pt x="2709" y="2258"/>
                    </a:lnTo>
                    <a:lnTo>
                      <a:pt x="3612" y="2371"/>
                    </a:lnTo>
                    <a:lnTo>
                      <a:pt x="4627" y="2371"/>
                    </a:lnTo>
                    <a:lnTo>
                      <a:pt x="5530" y="2258"/>
                    </a:lnTo>
                    <a:lnTo>
                      <a:pt x="6433" y="2032"/>
                    </a:lnTo>
                    <a:lnTo>
                      <a:pt x="7223" y="169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9"/>
              <p:cNvSpPr/>
              <p:nvPr/>
            </p:nvSpPr>
            <p:spPr>
              <a:xfrm>
                <a:off x="651475" y="4466925"/>
                <a:ext cx="126975" cy="18902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7561" extrusionOk="0">
                    <a:moveTo>
                      <a:pt x="227" y="0"/>
                    </a:moveTo>
                    <a:lnTo>
                      <a:pt x="1" y="564"/>
                    </a:lnTo>
                    <a:lnTo>
                      <a:pt x="114" y="1241"/>
                    </a:lnTo>
                    <a:lnTo>
                      <a:pt x="339" y="2257"/>
                    </a:lnTo>
                    <a:lnTo>
                      <a:pt x="791" y="3160"/>
                    </a:lnTo>
                    <a:lnTo>
                      <a:pt x="1355" y="4062"/>
                    </a:lnTo>
                    <a:lnTo>
                      <a:pt x="2032" y="4852"/>
                    </a:lnTo>
                    <a:lnTo>
                      <a:pt x="3499" y="6206"/>
                    </a:lnTo>
                    <a:lnTo>
                      <a:pt x="5079" y="7561"/>
                    </a:lnTo>
                    <a:lnTo>
                      <a:pt x="4853" y="6432"/>
                    </a:lnTo>
                    <a:lnTo>
                      <a:pt x="4515" y="5304"/>
                    </a:lnTo>
                    <a:lnTo>
                      <a:pt x="3950" y="4288"/>
                    </a:lnTo>
                    <a:lnTo>
                      <a:pt x="3386" y="3385"/>
                    </a:lnTo>
                    <a:lnTo>
                      <a:pt x="2709" y="2370"/>
                    </a:lnTo>
                    <a:lnTo>
                      <a:pt x="1919" y="1580"/>
                    </a:lnTo>
                    <a:lnTo>
                      <a:pt x="1129" y="790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9"/>
              <p:cNvSpPr/>
              <p:nvPr/>
            </p:nvSpPr>
            <p:spPr>
              <a:xfrm>
                <a:off x="651475" y="4466925"/>
                <a:ext cx="126975" cy="18902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7561" fill="none" extrusionOk="0">
                    <a:moveTo>
                      <a:pt x="5079" y="7561"/>
                    </a:moveTo>
                    <a:lnTo>
                      <a:pt x="5079" y="7561"/>
                    </a:lnTo>
                    <a:lnTo>
                      <a:pt x="3499" y="6206"/>
                    </a:lnTo>
                    <a:lnTo>
                      <a:pt x="2032" y="4852"/>
                    </a:lnTo>
                    <a:lnTo>
                      <a:pt x="2032" y="4852"/>
                    </a:lnTo>
                    <a:lnTo>
                      <a:pt x="1355" y="4062"/>
                    </a:lnTo>
                    <a:lnTo>
                      <a:pt x="791" y="3160"/>
                    </a:lnTo>
                    <a:lnTo>
                      <a:pt x="339" y="2257"/>
                    </a:lnTo>
                    <a:lnTo>
                      <a:pt x="114" y="1241"/>
                    </a:lnTo>
                    <a:lnTo>
                      <a:pt x="114" y="1241"/>
                    </a:lnTo>
                    <a:lnTo>
                      <a:pt x="1" y="564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1129" y="790"/>
                    </a:lnTo>
                    <a:lnTo>
                      <a:pt x="1919" y="1580"/>
                    </a:lnTo>
                    <a:lnTo>
                      <a:pt x="2709" y="2370"/>
                    </a:lnTo>
                    <a:lnTo>
                      <a:pt x="3386" y="3385"/>
                    </a:lnTo>
                    <a:lnTo>
                      <a:pt x="3950" y="4288"/>
                    </a:lnTo>
                    <a:lnTo>
                      <a:pt x="4515" y="5304"/>
                    </a:lnTo>
                    <a:lnTo>
                      <a:pt x="4853" y="6432"/>
                    </a:lnTo>
                    <a:lnTo>
                      <a:pt x="5079" y="756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9"/>
              <p:cNvSpPr/>
              <p:nvPr/>
            </p:nvSpPr>
            <p:spPr>
              <a:xfrm>
                <a:off x="775600" y="4472550"/>
                <a:ext cx="67750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7675" extrusionOk="0">
                    <a:moveTo>
                      <a:pt x="2371" y="1"/>
                    </a:moveTo>
                    <a:lnTo>
                      <a:pt x="1694" y="678"/>
                    </a:lnTo>
                    <a:lnTo>
                      <a:pt x="1017" y="1468"/>
                    </a:lnTo>
                    <a:lnTo>
                      <a:pt x="565" y="2371"/>
                    </a:lnTo>
                    <a:lnTo>
                      <a:pt x="227" y="3386"/>
                    </a:lnTo>
                    <a:lnTo>
                      <a:pt x="114" y="4289"/>
                    </a:lnTo>
                    <a:lnTo>
                      <a:pt x="1" y="5304"/>
                    </a:lnTo>
                    <a:lnTo>
                      <a:pt x="114" y="6433"/>
                    </a:lnTo>
                    <a:lnTo>
                      <a:pt x="227" y="7448"/>
                    </a:lnTo>
                    <a:lnTo>
                      <a:pt x="227" y="7674"/>
                    </a:lnTo>
                    <a:lnTo>
                      <a:pt x="904" y="6659"/>
                    </a:lnTo>
                    <a:lnTo>
                      <a:pt x="1468" y="5530"/>
                    </a:lnTo>
                    <a:lnTo>
                      <a:pt x="1919" y="4289"/>
                    </a:lnTo>
                    <a:lnTo>
                      <a:pt x="2371" y="3160"/>
                    </a:lnTo>
                    <a:lnTo>
                      <a:pt x="2596" y="2371"/>
                    </a:lnTo>
                    <a:lnTo>
                      <a:pt x="2709" y="1581"/>
                    </a:lnTo>
                    <a:lnTo>
                      <a:pt x="2596" y="791"/>
                    </a:lnTo>
                    <a:lnTo>
                      <a:pt x="23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9"/>
              <p:cNvSpPr/>
              <p:nvPr/>
            </p:nvSpPr>
            <p:spPr>
              <a:xfrm>
                <a:off x="775600" y="4472550"/>
                <a:ext cx="67750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7675" fill="none" extrusionOk="0">
                    <a:moveTo>
                      <a:pt x="227" y="7448"/>
                    </a:moveTo>
                    <a:lnTo>
                      <a:pt x="227" y="7448"/>
                    </a:lnTo>
                    <a:lnTo>
                      <a:pt x="114" y="6433"/>
                    </a:lnTo>
                    <a:lnTo>
                      <a:pt x="1" y="5304"/>
                    </a:lnTo>
                    <a:lnTo>
                      <a:pt x="114" y="4289"/>
                    </a:lnTo>
                    <a:lnTo>
                      <a:pt x="227" y="3386"/>
                    </a:lnTo>
                    <a:lnTo>
                      <a:pt x="227" y="3386"/>
                    </a:lnTo>
                    <a:lnTo>
                      <a:pt x="565" y="2371"/>
                    </a:lnTo>
                    <a:lnTo>
                      <a:pt x="1017" y="1468"/>
                    </a:lnTo>
                    <a:lnTo>
                      <a:pt x="1694" y="678"/>
                    </a:lnTo>
                    <a:lnTo>
                      <a:pt x="2371" y="1"/>
                    </a:lnTo>
                    <a:lnTo>
                      <a:pt x="2371" y="1"/>
                    </a:lnTo>
                    <a:lnTo>
                      <a:pt x="2596" y="791"/>
                    </a:lnTo>
                    <a:lnTo>
                      <a:pt x="2709" y="1581"/>
                    </a:lnTo>
                    <a:lnTo>
                      <a:pt x="2596" y="2371"/>
                    </a:lnTo>
                    <a:lnTo>
                      <a:pt x="2371" y="3160"/>
                    </a:lnTo>
                    <a:lnTo>
                      <a:pt x="2371" y="3160"/>
                    </a:lnTo>
                    <a:lnTo>
                      <a:pt x="1919" y="4289"/>
                    </a:lnTo>
                    <a:lnTo>
                      <a:pt x="1468" y="5530"/>
                    </a:lnTo>
                    <a:lnTo>
                      <a:pt x="904" y="6659"/>
                    </a:lnTo>
                    <a:lnTo>
                      <a:pt x="227" y="767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9"/>
              <p:cNvSpPr/>
              <p:nvPr/>
            </p:nvSpPr>
            <p:spPr>
              <a:xfrm>
                <a:off x="690975" y="4765950"/>
                <a:ext cx="149550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643" extrusionOk="0">
                    <a:moveTo>
                      <a:pt x="5981" y="0"/>
                    </a:moveTo>
                    <a:lnTo>
                      <a:pt x="4966" y="226"/>
                    </a:lnTo>
                    <a:lnTo>
                      <a:pt x="3950" y="678"/>
                    </a:lnTo>
                    <a:lnTo>
                      <a:pt x="3047" y="1242"/>
                    </a:lnTo>
                    <a:lnTo>
                      <a:pt x="2145" y="1919"/>
                    </a:lnTo>
                    <a:lnTo>
                      <a:pt x="1468" y="2709"/>
                    </a:lnTo>
                    <a:lnTo>
                      <a:pt x="791" y="3611"/>
                    </a:lnTo>
                    <a:lnTo>
                      <a:pt x="339" y="4627"/>
                    </a:lnTo>
                    <a:lnTo>
                      <a:pt x="1" y="5643"/>
                    </a:lnTo>
                    <a:lnTo>
                      <a:pt x="565" y="5643"/>
                    </a:lnTo>
                    <a:lnTo>
                      <a:pt x="1016" y="5417"/>
                    </a:lnTo>
                    <a:lnTo>
                      <a:pt x="1919" y="4966"/>
                    </a:lnTo>
                    <a:lnTo>
                      <a:pt x="2822" y="4289"/>
                    </a:lnTo>
                    <a:lnTo>
                      <a:pt x="3499" y="3386"/>
                    </a:lnTo>
                    <a:lnTo>
                      <a:pt x="4740" y="1693"/>
                    </a:lnTo>
                    <a:lnTo>
                      <a:pt x="5304" y="790"/>
                    </a:lnTo>
                    <a:lnTo>
                      <a:pt x="59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9"/>
              <p:cNvSpPr/>
              <p:nvPr/>
            </p:nvSpPr>
            <p:spPr>
              <a:xfrm>
                <a:off x="690975" y="4765950"/>
                <a:ext cx="149550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643" fill="none" extrusionOk="0">
                    <a:moveTo>
                      <a:pt x="5981" y="0"/>
                    </a:moveTo>
                    <a:lnTo>
                      <a:pt x="5981" y="0"/>
                    </a:lnTo>
                    <a:lnTo>
                      <a:pt x="4966" y="226"/>
                    </a:lnTo>
                    <a:lnTo>
                      <a:pt x="3950" y="678"/>
                    </a:lnTo>
                    <a:lnTo>
                      <a:pt x="3047" y="1242"/>
                    </a:lnTo>
                    <a:lnTo>
                      <a:pt x="2145" y="1919"/>
                    </a:lnTo>
                    <a:lnTo>
                      <a:pt x="2145" y="1919"/>
                    </a:lnTo>
                    <a:lnTo>
                      <a:pt x="1468" y="2709"/>
                    </a:lnTo>
                    <a:lnTo>
                      <a:pt x="791" y="3611"/>
                    </a:lnTo>
                    <a:lnTo>
                      <a:pt x="339" y="4627"/>
                    </a:lnTo>
                    <a:lnTo>
                      <a:pt x="1" y="5643"/>
                    </a:lnTo>
                    <a:lnTo>
                      <a:pt x="1" y="5643"/>
                    </a:lnTo>
                    <a:lnTo>
                      <a:pt x="565" y="5643"/>
                    </a:lnTo>
                    <a:lnTo>
                      <a:pt x="1016" y="5417"/>
                    </a:lnTo>
                    <a:lnTo>
                      <a:pt x="1919" y="4966"/>
                    </a:lnTo>
                    <a:lnTo>
                      <a:pt x="2822" y="4289"/>
                    </a:lnTo>
                    <a:lnTo>
                      <a:pt x="3499" y="3386"/>
                    </a:lnTo>
                    <a:lnTo>
                      <a:pt x="3499" y="3386"/>
                    </a:lnTo>
                    <a:lnTo>
                      <a:pt x="4740" y="1693"/>
                    </a:lnTo>
                    <a:lnTo>
                      <a:pt x="5304" y="790"/>
                    </a:lnTo>
                    <a:lnTo>
                      <a:pt x="5981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9"/>
              <p:cNvSpPr/>
              <p:nvPr/>
            </p:nvSpPr>
            <p:spPr>
              <a:xfrm>
                <a:off x="837675" y="4560000"/>
                <a:ext cx="56450" cy="222900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8916" extrusionOk="0">
                    <a:moveTo>
                      <a:pt x="1806" y="1"/>
                    </a:moveTo>
                    <a:lnTo>
                      <a:pt x="1129" y="1017"/>
                    </a:lnTo>
                    <a:lnTo>
                      <a:pt x="678" y="2032"/>
                    </a:lnTo>
                    <a:lnTo>
                      <a:pt x="339" y="3161"/>
                    </a:lnTo>
                    <a:lnTo>
                      <a:pt x="113" y="4289"/>
                    </a:lnTo>
                    <a:lnTo>
                      <a:pt x="1" y="5417"/>
                    </a:lnTo>
                    <a:lnTo>
                      <a:pt x="113" y="6659"/>
                    </a:lnTo>
                    <a:lnTo>
                      <a:pt x="339" y="7787"/>
                    </a:lnTo>
                    <a:lnTo>
                      <a:pt x="678" y="8916"/>
                    </a:lnTo>
                    <a:lnTo>
                      <a:pt x="1242" y="7900"/>
                    </a:lnTo>
                    <a:lnTo>
                      <a:pt x="1580" y="6772"/>
                    </a:lnTo>
                    <a:lnTo>
                      <a:pt x="1919" y="5643"/>
                    </a:lnTo>
                    <a:lnTo>
                      <a:pt x="2145" y="4515"/>
                    </a:lnTo>
                    <a:lnTo>
                      <a:pt x="2257" y="3386"/>
                    </a:lnTo>
                    <a:lnTo>
                      <a:pt x="2145" y="2258"/>
                    </a:lnTo>
                    <a:lnTo>
                      <a:pt x="2032" y="1129"/>
                    </a:lnTo>
                    <a:lnTo>
                      <a:pt x="18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9"/>
              <p:cNvSpPr/>
              <p:nvPr/>
            </p:nvSpPr>
            <p:spPr>
              <a:xfrm>
                <a:off x="837675" y="4560000"/>
                <a:ext cx="56450" cy="222900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8916" fill="none" extrusionOk="0">
                    <a:moveTo>
                      <a:pt x="678" y="8916"/>
                    </a:moveTo>
                    <a:lnTo>
                      <a:pt x="678" y="8916"/>
                    </a:lnTo>
                    <a:lnTo>
                      <a:pt x="339" y="7787"/>
                    </a:lnTo>
                    <a:lnTo>
                      <a:pt x="113" y="6659"/>
                    </a:lnTo>
                    <a:lnTo>
                      <a:pt x="1" y="5417"/>
                    </a:lnTo>
                    <a:lnTo>
                      <a:pt x="113" y="4289"/>
                    </a:lnTo>
                    <a:lnTo>
                      <a:pt x="339" y="3161"/>
                    </a:lnTo>
                    <a:lnTo>
                      <a:pt x="678" y="2032"/>
                    </a:lnTo>
                    <a:lnTo>
                      <a:pt x="1129" y="1017"/>
                    </a:lnTo>
                    <a:lnTo>
                      <a:pt x="1806" y="1"/>
                    </a:lnTo>
                    <a:lnTo>
                      <a:pt x="1806" y="1"/>
                    </a:lnTo>
                    <a:lnTo>
                      <a:pt x="2032" y="1129"/>
                    </a:lnTo>
                    <a:lnTo>
                      <a:pt x="2145" y="2258"/>
                    </a:lnTo>
                    <a:lnTo>
                      <a:pt x="2257" y="3386"/>
                    </a:lnTo>
                    <a:lnTo>
                      <a:pt x="2145" y="4515"/>
                    </a:lnTo>
                    <a:lnTo>
                      <a:pt x="1919" y="5643"/>
                    </a:lnTo>
                    <a:lnTo>
                      <a:pt x="1580" y="6772"/>
                    </a:lnTo>
                    <a:lnTo>
                      <a:pt x="1242" y="7900"/>
                    </a:lnTo>
                    <a:lnTo>
                      <a:pt x="678" y="891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9"/>
              <p:cNvSpPr/>
              <p:nvPr/>
            </p:nvSpPr>
            <p:spPr>
              <a:xfrm>
                <a:off x="767150" y="4875975"/>
                <a:ext cx="166475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4402" extrusionOk="0">
                    <a:moveTo>
                      <a:pt x="6658" y="0"/>
                    </a:moveTo>
                    <a:lnTo>
                      <a:pt x="5643" y="113"/>
                    </a:lnTo>
                    <a:lnTo>
                      <a:pt x="4627" y="226"/>
                    </a:lnTo>
                    <a:lnTo>
                      <a:pt x="3724" y="565"/>
                    </a:lnTo>
                    <a:lnTo>
                      <a:pt x="2822" y="903"/>
                    </a:lnTo>
                    <a:lnTo>
                      <a:pt x="2032" y="1467"/>
                    </a:lnTo>
                    <a:lnTo>
                      <a:pt x="1242" y="2144"/>
                    </a:lnTo>
                    <a:lnTo>
                      <a:pt x="678" y="2934"/>
                    </a:lnTo>
                    <a:lnTo>
                      <a:pt x="113" y="3837"/>
                    </a:lnTo>
                    <a:lnTo>
                      <a:pt x="0" y="4063"/>
                    </a:lnTo>
                    <a:lnTo>
                      <a:pt x="113" y="4288"/>
                    </a:lnTo>
                    <a:lnTo>
                      <a:pt x="339" y="4401"/>
                    </a:lnTo>
                    <a:lnTo>
                      <a:pt x="565" y="4401"/>
                    </a:lnTo>
                    <a:lnTo>
                      <a:pt x="1467" y="4288"/>
                    </a:lnTo>
                    <a:lnTo>
                      <a:pt x="2370" y="3837"/>
                    </a:lnTo>
                    <a:lnTo>
                      <a:pt x="3160" y="3386"/>
                    </a:lnTo>
                    <a:lnTo>
                      <a:pt x="3837" y="2709"/>
                    </a:lnTo>
                    <a:lnTo>
                      <a:pt x="5304" y="1355"/>
                    </a:lnTo>
                    <a:lnTo>
                      <a:pt x="5981" y="677"/>
                    </a:lnTo>
                    <a:lnTo>
                      <a:pt x="66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9"/>
              <p:cNvSpPr/>
              <p:nvPr/>
            </p:nvSpPr>
            <p:spPr>
              <a:xfrm>
                <a:off x="767150" y="4875975"/>
                <a:ext cx="166475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4402" fill="none" extrusionOk="0">
                    <a:moveTo>
                      <a:pt x="6658" y="0"/>
                    </a:moveTo>
                    <a:lnTo>
                      <a:pt x="6658" y="0"/>
                    </a:lnTo>
                    <a:lnTo>
                      <a:pt x="5643" y="113"/>
                    </a:lnTo>
                    <a:lnTo>
                      <a:pt x="4627" y="226"/>
                    </a:lnTo>
                    <a:lnTo>
                      <a:pt x="3724" y="565"/>
                    </a:lnTo>
                    <a:lnTo>
                      <a:pt x="2822" y="903"/>
                    </a:lnTo>
                    <a:lnTo>
                      <a:pt x="2032" y="1467"/>
                    </a:lnTo>
                    <a:lnTo>
                      <a:pt x="1242" y="2144"/>
                    </a:lnTo>
                    <a:lnTo>
                      <a:pt x="678" y="2934"/>
                    </a:lnTo>
                    <a:lnTo>
                      <a:pt x="113" y="3837"/>
                    </a:lnTo>
                    <a:lnTo>
                      <a:pt x="113" y="3837"/>
                    </a:lnTo>
                    <a:lnTo>
                      <a:pt x="0" y="4063"/>
                    </a:lnTo>
                    <a:lnTo>
                      <a:pt x="113" y="4288"/>
                    </a:lnTo>
                    <a:lnTo>
                      <a:pt x="113" y="4288"/>
                    </a:lnTo>
                    <a:lnTo>
                      <a:pt x="339" y="4401"/>
                    </a:lnTo>
                    <a:lnTo>
                      <a:pt x="565" y="4401"/>
                    </a:lnTo>
                    <a:lnTo>
                      <a:pt x="565" y="4401"/>
                    </a:lnTo>
                    <a:lnTo>
                      <a:pt x="1467" y="4288"/>
                    </a:lnTo>
                    <a:lnTo>
                      <a:pt x="2370" y="3837"/>
                    </a:lnTo>
                    <a:lnTo>
                      <a:pt x="3160" y="3386"/>
                    </a:lnTo>
                    <a:lnTo>
                      <a:pt x="3837" y="2709"/>
                    </a:lnTo>
                    <a:lnTo>
                      <a:pt x="3837" y="2709"/>
                    </a:lnTo>
                    <a:lnTo>
                      <a:pt x="5304" y="1355"/>
                    </a:lnTo>
                    <a:lnTo>
                      <a:pt x="5981" y="677"/>
                    </a:lnTo>
                    <a:lnTo>
                      <a:pt x="6658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9"/>
              <p:cNvSpPr/>
              <p:nvPr/>
            </p:nvSpPr>
            <p:spPr>
              <a:xfrm>
                <a:off x="916675" y="4647475"/>
                <a:ext cx="64900" cy="22570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9028" extrusionOk="0">
                    <a:moveTo>
                      <a:pt x="1918" y="0"/>
                    </a:moveTo>
                    <a:lnTo>
                      <a:pt x="1354" y="451"/>
                    </a:lnTo>
                    <a:lnTo>
                      <a:pt x="1016" y="903"/>
                    </a:lnTo>
                    <a:lnTo>
                      <a:pt x="677" y="1580"/>
                    </a:lnTo>
                    <a:lnTo>
                      <a:pt x="452" y="2257"/>
                    </a:lnTo>
                    <a:lnTo>
                      <a:pt x="113" y="3950"/>
                    </a:lnTo>
                    <a:lnTo>
                      <a:pt x="0" y="5642"/>
                    </a:lnTo>
                    <a:lnTo>
                      <a:pt x="226" y="7335"/>
                    </a:lnTo>
                    <a:lnTo>
                      <a:pt x="564" y="9028"/>
                    </a:lnTo>
                    <a:lnTo>
                      <a:pt x="564" y="8915"/>
                    </a:lnTo>
                    <a:lnTo>
                      <a:pt x="790" y="8350"/>
                    </a:lnTo>
                    <a:lnTo>
                      <a:pt x="1241" y="7561"/>
                    </a:lnTo>
                    <a:lnTo>
                      <a:pt x="1693" y="6771"/>
                    </a:lnTo>
                    <a:lnTo>
                      <a:pt x="1918" y="5868"/>
                    </a:lnTo>
                    <a:lnTo>
                      <a:pt x="2257" y="4062"/>
                    </a:lnTo>
                    <a:lnTo>
                      <a:pt x="2483" y="3047"/>
                    </a:lnTo>
                    <a:lnTo>
                      <a:pt x="2596" y="2031"/>
                    </a:lnTo>
                    <a:lnTo>
                      <a:pt x="2596" y="1129"/>
                    </a:lnTo>
                    <a:lnTo>
                      <a:pt x="2257" y="113"/>
                    </a:lnTo>
                    <a:lnTo>
                      <a:pt x="21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9"/>
              <p:cNvSpPr/>
              <p:nvPr/>
            </p:nvSpPr>
            <p:spPr>
              <a:xfrm>
                <a:off x="916675" y="4647475"/>
                <a:ext cx="64900" cy="22570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9028" fill="none" extrusionOk="0">
                    <a:moveTo>
                      <a:pt x="564" y="9028"/>
                    </a:moveTo>
                    <a:lnTo>
                      <a:pt x="564" y="9028"/>
                    </a:lnTo>
                    <a:lnTo>
                      <a:pt x="226" y="7335"/>
                    </a:lnTo>
                    <a:lnTo>
                      <a:pt x="0" y="5642"/>
                    </a:lnTo>
                    <a:lnTo>
                      <a:pt x="113" y="3950"/>
                    </a:lnTo>
                    <a:lnTo>
                      <a:pt x="452" y="2257"/>
                    </a:lnTo>
                    <a:lnTo>
                      <a:pt x="452" y="2257"/>
                    </a:lnTo>
                    <a:lnTo>
                      <a:pt x="677" y="1580"/>
                    </a:lnTo>
                    <a:lnTo>
                      <a:pt x="1016" y="903"/>
                    </a:lnTo>
                    <a:lnTo>
                      <a:pt x="1354" y="451"/>
                    </a:lnTo>
                    <a:lnTo>
                      <a:pt x="1918" y="0"/>
                    </a:lnTo>
                    <a:lnTo>
                      <a:pt x="1918" y="0"/>
                    </a:lnTo>
                    <a:lnTo>
                      <a:pt x="2144" y="0"/>
                    </a:lnTo>
                    <a:lnTo>
                      <a:pt x="2144" y="0"/>
                    </a:lnTo>
                    <a:lnTo>
                      <a:pt x="2257" y="113"/>
                    </a:lnTo>
                    <a:lnTo>
                      <a:pt x="2257" y="113"/>
                    </a:lnTo>
                    <a:lnTo>
                      <a:pt x="2596" y="1129"/>
                    </a:lnTo>
                    <a:lnTo>
                      <a:pt x="2596" y="2031"/>
                    </a:lnTo>
                    <a:lnTo>
                      <a:pt x="2596" y="2031"/>
                    </a:lnTo>
                    <a:lnTo>
                      <a:pt x="2483" y="3047"/>
                    </a:lnTo>
                    <a:lnTo>
                      <a:pt x="2257" y="4062"/>
                    </a:lnTo>
                    <a:lnTo>
                      <a:pt x="2257" y="4062"/>
                    </a:lnTo>
                    <a:lnTo>
                      <a:pt x="1918" y="5868"/>
                    </a:lnTo>
                    <a:lnTo>
                      <a:pt x="1693" y="6771"/>
                    </a:lnTo>
                    <a:lnTo>
                      <a:pt x="1241" y="7561"/>
                    </a:lnTo>
                    <a:lnTo>
                      <a:pt x="1241" y="7561"/>
                    </a:lnTo>
                    <a:lnTo>
                      <a:pt x="790" y="8350"/>
                    </a:lnTo>
                    <a:lnTo>
                      <a:pt x="790" y="8350"/>
                    </a:lnTo>
                    <a:lnTo>
                      <a:pt x="564" y="891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9"/>
              <p:cNvSpPr/>
              <p:nvPr/>
            </p:nvSpPr>
            <p:spPr>
              <a:xfrm>
                <a:off x="1136700" y="4718000"/>
                <a:ext cx="6210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7448" extrusionOk="0">
                    <a:moveTo>
                      <a:pt x="1919" y="0"/>
                    </a:moveTo>
                    <a:lnTo>
                      <a:pt x="1694" y="226"/>
                    </a:lnTo>
                    <a:lnTo>
                      <a:pt x="1242" y="1016"/>
                    </a:lnTo>
                    <a:lnTo>
                      <a:pt x="791" y="1918"/>
                    </a:lnTo>
                    <a:lnTo>
                      <a:pt x="452" y="2708"/>
                    </a:lnTo>
                    <a:lnTo>
                      <a:pt x="227" y="3611"/>
                    </a:lnTo>
                    <a:lnTo>
                      <a:pt x="1" y="4627"/>
                    </a:lnTo>
                    <a:lnTo>
                      <a:pt x="1" y="5529"/>
                    </a:lnTo>
                    <a:lnTo>
                      <a:pt x="1" y="6432"/>
                    </a:lnTo>
                    <a:lnTo>
                      <a:pt x="227" y="7448"/>
                    </a:lnTo>
                    <a:lnTo>
                      <a:pt x="1129" y="5868"/>
                    </a:lnTo>
                    <a:lnTo>
                      <a:pt x="1806" y="4175"/>
                    </a:lnTo>
                    <a:lnTo>
                      <a:pt x="2258" y="2370"/>
                    </a:lnTo>
                    <a:lnTo>
                      <a:pt x="2483" y="564"/>
                    </a:lnTo>
                    <a:lnTo>
                      <a:pt x="2483" y="226"/>
                    </a:lnTo>
                    <a:lnTo>
                      <a:pt x="23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9"/>
              <p:cNvSpPr/>
              <p:nvPr/>
            </p:nvSpPr>
            <p:spPr>
              <a:xfrm>
                <a:off x="1136700" y="4718000"/>
                <a:ext cx="6210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7448" fill="none" extrusionOk="0">
                    <a:moveTo>
                      <a:pt x="227" y="7448"/>
                    </a:moveTo>
                    <a:lnTo>
                      <a:pt x="227" y="7448"/>
                    </a:lnTo>
                    <a:lnTo>
                      <a:pt x="1" y="6432"/>
                    </a:lnTo>
                    <a:lnTo>
                      <a:pt x="1" y="5529"/>
                    </a:lnTo>
                    <a:lnTo>
                      <a:pt x="1" y="4627"/>
                    </a:lnTo>
                    <a:lnTo>
                      <a:pt x="227" y="3611"/>
                    </a:lnTo>
                    <a:lnTo>
                      <a:pt x="452" y="2708"/>
                    </a:lnTo>
                    <a:lnTo>
                      <a:pt x="791" y="1918"/>
                    </a:lnTo>
                    <a:lnTo>
                      <a:pt x="1242" y="1016"/>
                    </a:lnTo>
                    <a:lnTo>
                      <a:pt x="1694" y="226"/>
                    </a:lnTo>
                    <a:lnTo>
                      <a:pt x="1694" y="226"/>
                    </a:lnTo>
                    <a:lnTo>
                      <a:pt x="1919" y="0"/>
                    </a:lnTo>
                    <a:lnTo>
                      <a:pt x="2145" y="0"/>
                    </a:lnTo>
                    <a:lnTo>
                      <a:pt x="2145" y="0"/>
                    </a:lnTo>
                    <a:lnTo>
                      <a:pt x="2371" y="0"/>
                    </a:lnTo>
                    <a:lnTo>
                      <a:pt x="2483" y="226"/>
                    </a:lnTo>
                    <a:lnTo>
                      <a:pt x="2483" y="564"/>
                    </a:lnTo>
                    <a:lnTo>
                      <a:pt x="2483" y="564"/>
                    </a:lnTo>
                    <a:lnTo>
                      <a:pt x="2258" y="2370"/>
                    </a:lnTo>
                    <a:lnTo>
                      <a:pt x="1806" y="4175"/>
                    </a:lnTo>
                    <a:lnTo>
                      <a:pt x="1129" y="5868"/>
                    </a:lnTo>
                    <a:lnTo>
                      <a:pt x="227" y="744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9"/>
              <p:cNvSpPr/>
              <p:nvPr/>
            </p:nvSpPr>
            <p:spPr>
              <a:xfrm>
                <a:off x="1159275" y="4853400"/>
                <a:ext cx="217250" cy="70550"/>
              </a:xfrm>
              <a:custGeom>
                <a:avLst/>
                <a:gdLst/>
                <a:ahLst/>
                <a:cxnLst/>
                <a:rect l="l" t="t" r="r" b="b"/>
                <a:pathLst>
                  <a:path w="8690" h="2822" extrusionOk="0">
                    <a:moveTo>
                      <a:pt x="5191" y="1"/>
                    </a:moveTo>
                    <a:lnTo>
                      <a:pt x="3950" y="226"/>
                    </a:lnTo>
                    <a:lnTo>
                      <a:pt x="2822" y="565"/>
                    </a:lnTo>
                    <a:lnTo>
                      <a:pt x="1806" y="1016"/>
                    </a:lnTo>
                    <a:lnTo>
                      <a:pt x="903" y="1693"/>
                    </a:lnTo>
                    <a:lnTo>
                      <a:pt x="1" y="2483"/>
                    </a:lnTo>
                    <a:lnTo>
                      <a:pt x="113" y="2483"/>
                    </a:lnTo>
                    <a:lnTo>
                      <a:pt x="1129" y="2709"/>
                    </a:lnTo>
                    <a:lnTo>
                      <a:pt x="2257" y="2822"/>
                    </a:lnTo>
                    <a:lnTo>
                      <a:pt x="3386" y="2709"/>
                    </a:lnTo>
                    <a:lnTo>
                      <a:pt x="4514" y="2596"/>
                    </a:lnTo>
                    <a:lnTo>
                      <a:pt x="5643" y="2258"/>
                    </a:lnTo>
                    <a:lnTo>
                      <a:pt x="6658" y="1919"/>
                    </a:lnTo>
                    <a:lnTo>
                      <a:pt x="7674" y="1355"/>
                    </a:lnTo>
                    <a:lnTo>
                      <a:pt x="8690" y="791"/>
                    </a:lnTo>
                    <a:lnTo>
                      <a:pt x="7561" y="339"/>
                    </a:lnTo>
                    <a:lnTo>
                      <a:pt x="6320" y="113"/>
                    </a:lnTo>
                    <a:lnTo>
                      <a:pt x="5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9"/>
              <p:cNvSpPr/>
              <p:nvPr/>
            </p:nvSpPr>
            <p:spPr>
              <a:xfrm>
                <a:off x="1159275" y="4853400"/>
                <a:ext cx="217250" cy="70550"/>
              </a:xfrm>
              <a:custGeom>
                <a:avLst/>
                <a:gdLst/>
                <a:ahLst/>
                <a:cxnLst/>
                <a:rect l="l" t="t" r="r" b="b"/>
                <a:pathLst>
                  <a:path w="8690" h="2822" fill="none" extrusionOk="0">
                    <a:moveTo>
                      <a:pt x="113" y="2483"/>
                    </a:moveTo>
                    <a:lnTo>
                      <a:pt x="113" y="2483"/>
                    </a:lnTo>
                    <a:lnTo>
                      <a:pt x="1129" y="2709"/>
                    </a:lnTo>
                    <a:lnTo>
                      <a:pt x="2257" y="2822"/>
                    </a:lnTo>
                    <a:lnTo>
                      <a:pt x="3386" y="2709"/>
                    </a:lnTo>
                    <a:lnTo>
                      <a:pt x="4514" y="2596"/>
                    </a:lnTo>
                    <a:lnTo>
                      <a:pt x="5643" y="2258"/>
                    </a:lnTo>
                    <a:lnTo>
                      <a:pt x="6658" y="1919"/>
                    </a:lnTo>
                    <a:lnTo>
                      <a:pt x="7674" y="1355"/>
                    </a:lnTo>
                    <a:lnTo>
                      <a:pt x="8690" y="791"/>
                    </a:lnTo>
                    <a:lnTo>
                      <a:pt x="8690" y="791"/>
                    </a:lnTo>
                    <a:lnTo>
                      <a:pt x="7561" y="339"/>
                    </a:lnTo>
                    <a:lnTo>
                      <a:pt x="6320" y="113"/>
                    </a:lnTo>
                    <a:lnTo>
                      <a:pt x="5191" y="1"/>
                    </a:lnTo>
                    <a:lnTo>
                      <a:pt x="3950" y="226"/>
                    </a:lnTo>
                    <a:lnTo>
                      <a:pt x="3950" y="226"/>
                    </a:lnTo>
                    <a:lnTo>
                      <a:pt x="2822" y="565"/>
                    </a:lnTo>
                    <a:lnTo>
                      <a:pt x="1806" y="1016"/>
                    </a:lnTo>
                    <a:lnTo>
                      <a:pt x="903" y="1693"/>
                    </a:lnTo>
                    <a:lnTo>
                      <a:pt x="1" y="248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9"/>
              <p:cNvSpPr/>
              <p:nvPr/>
            </p:nvSpPr>
            <p:spPr>
              <a:xfrm>
                <a:off x="1176200" y="4763125"/>
                <a:ext cx="194675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7787" h="4515" extrusionOk="0">
                    <a:moveTo>
                      <a:pt x="7787" y="1"/>
                    </a:moveTo>
                    <a:lnTo>
                      <a:pt x="6658" y="226"/>
                    </a:lnTo>
                    <a:lnTo>
                      <a:pt x="5530" y="452"/>
                    </a:lnTo>
                    <a:lnTo>
                      <a:pt x="4402" y="791"/>
                    </a:lnTo>
                    <a:lnTo>
                      <a:pt x="3386" y="1355"/>
                    </a:lnTo>
                    <a:lnTo>
                      <a:pt x="2370" y="2032"/>
                    </a:lnTo>
                    <a:lnTo>
                      <a:pt x="1580" y="2709"/>
                    </a:lnTo>
                    <a:lnTo>
                      <a:pt x="678" y="3612"/>
                    </a:lnTo>
                    <a:lnTo>
                      <a:pt x="1" y="4514"/>
                    </a:lnTo>
                    <a:lnTo>
                      <a:pt x="339" y="4289"/>
                    </a:lnTo>
                    <a:lnTo>
                      <a:pt x="678" y="4176"/>
                    </a:lnTo>
                    <a:lnTo>
                      <a:pt x="1580" y="3950"/>
                    </a:lnTo>
                    <a:lnTo>
                      <a:pt x="2483" y="3724"/>
                    </a:lnTo>
                    <a:lnTo>
                      <a:pt x="3386" y="3499"/>
                    </a:lnTo>
                    <a:lnTo>
                      <a:pt x="4402" y="3273"/>
                    </a:lnTo>
                    <a:lnTo>
                      <a:pt x="5304" y="2822"/>
                    </a:lnTo>
                    <a:lnTo>
                      <a:pt x="6094" y="2370"/>
                    </a:lnTo>
                    <a:lnTo>
                      <a:pt x="6884" y="1693"/>
                    </a:lnTo>
                    <a:lnTo>
                      <a:pt x="7448" y="903"/>
                    </a:lnTo>
                    <a:lnTo>
                      <a:pt x="778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9"/>
              <p:cNvSpPr/>
              <p:nvPr/>
            </p:nvSpPr>
            <p:spPr>
              <a:xfrm>
                <a:off x="1176200" y="4763125"/>
                <a:ext cx="194675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7787" h="4515" fill="none" extrusionOk="0">
                    <a:moveTo>
                      <a:pt x="1" y="4514"/>
                    </a:moveTo>
                    <a:lnTo>
                      <a:pt x="1" y="4514"/>
                    </a:lnTo>
                    <a:lnTo>
                      <a:pt x="678" y="3612"/>
                    </a:lnTo>
                    <a:lnTo>
                      <a:pt x="1580" y="2709"/>
                    </a:lnTo>
                    <a:lnTo>
                      <a:pt x="2370" y="2032"/>
                    </a:lnTo>
                    <a:lnTo>
                      <a:pt x="3386" y="1355"/>
                    </a:lnTo>
                    <a:lnTo>
                      <a:pt x="4402" y="791"/>
                    </a:lnTo>
                    <a:lnTo>
                      <a:pt x="5530" y="452"/>
                    </a:lnTo>
                    <a:lnTo>
                      <a:pt x="6658" y="226"/>
                    </a:lnTo>
                    <a:lnTo>
                      <a:pt x="7787" y="1"/>
                    </a:lnTo>
                    <a:lnTo>
                      <a:pt x="7787" y="1"/>
                    </a:lnTo>
                    <a:lnTo>
                      <a:pt x="7448" y="903"/>
                    </a:lnTo>
                    <a:lnTo>
                      <a:pt x="6884" y="1693"/>
                    </a:lnTo>
                    <a:lnTo>
                      <a:pt x="6094" y="2370"/>
                    </a:lnTo>
                    <a:lnTo>
                      <a:pt x="5304" y="2822"/>
                    </a:lnTo>
                    <a:lnTo>
                      <a:pt x="5304" y="2822"/>
                    </a:lnTo>
                    <a:lnTo>
                      <a:pt x="4402" y="3273"/>
                    </a:lnTo>
                    <a:lnTo>
                      <a:pt x="3386" y="3499"/>
                    </a:lnTo>
                    <a:lnTo>
                      <a:pt x="2483" y="3724"/>
                    </a:lnTo>
                    <a:lnTo>
                      <a:pt x="1580" y="3950"/>
                    </a:lnTo>
                    <a:lnTo>
                      <a:pt x="1580" y="3950"/>
                    </a:lnTo>
                    <a:lnTo>
                      <a:pt x="678" y="4176"/>
                    </a:lnTo>
                    <a:lnTo>
                      <a:pt x="339" y="4289"/>
                    </a:lnTo>
                    <a:lnTo>
                      <a:pt x="1" y="451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9"/>
              <p:cNvSpPr/>
              <p:nvPr/>
            </p:nvSpPr>
            <p:spPr>
              <a:xfrm>
                <a:off x="1116950" y="4458450"/>
                <a:ext cx="53625" cy="23135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9254" extrusionOk="0">
                    <a:moveTo>
                      <a:pt x="1242" y="1"/>
                    </a:moveTo>
                    <a:lnTo>
                      <a:pt x="678" y="1129"/>
                    </a:lnTo>
                    <a:lnTo>
                      <a:pt x="340" y="2257"/>
                    </a:lnTo>
                    <a:lnTo>
                      <a:pt x="114" y="3386"/>
                    </a:lnTo>
                    <a:lnTo>
                      <a:pt x="1" y="4627"/>
                    </a:lnTo>
                    <a:lnTo>
                      <a:pt x="114" y="5756"/>
                    </a:lnTo>
                    <a:lnTo>
                      <a:pt x="340" y="6997"/>
                    </a:lnTo>
                    <a:lnTo>
                      <a:pt x="678" y="8125"/>
                    </a:lnTo>
                    <a:lnTo>
                      <a:pt x="1129" y="9254"/>
                    </a:lnTo>
                    <a:lnTo>
                      <a:pt x="1129" y="9028"/>
                    </a:lnTo>
                    <a:lnTo>
                      <a:pt x="1806" y="6771"/>
                    </a:lnTo>
                    <a:lnTo>
                      <a:pt x="2145" y="4514"/>
                    </a:lnTo>
                    <a:lnTo>
                      <a:pt x="2145" y="3386"/>
                    </a:lnTo>
                    <a:lnTo>
                      <a:pt x="2032" y="2145"/>
                    </a:lnTo>
                    <a:lnTo>
                      <a:pt x="1694" y="1016"/>
                    </a:lnTo>
                    <a:lnTo>
                      <a:pt x="12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9"/>
              <p:cNvSpPr/>
              <p:nvPr/>
            </p:nvSpPr>
            <p:spPr>
              <a:xfrm>
                <a:off x="1116950" y="4458450"/>
                <a:ext cx="53625" cy="23135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9254" fill="none" extrusionOk="0">
                    <a:moveTo>
                      <a:pt x="1129" y="9028"/>
                    </a:moveTo>
                    <a:lnTo>
                      <a:pt x="1129" y="9028"/>
                    </a:lnTo>
                    <a:lnTo>
                      <a:pt x="1806" y="6771"/>
                    </a:lnTo>
                    <a:lnTo>
                      <a:pt x="2145" y="4514"/>
                    </a:lnTo>
                    <a:lnTo>
                      <a:pt x="2145" y="4514"/>
                    </a:lnTo>
                    <a:lnTo>
                      <a:pt x="2145" y="3386"/>
                    </a:lnTo>
                    <a:lnTo>
                      <a:pt x="2032" y="2145"/>
                    </a:lnTo>
                    <a:lnTo>
                      <a:pt x="1694" y="1016"/>
                    </a:lnTo>
                    <a:lnTo>
                      <a:pt x="1242" y="1"/>
                    </a:lnTo>
                    <a:lnTo>
                      <a:pt x="1242" y="1"/>
                    </a:lnTo>
                    <a:lnTo>
                      <a:pt x="678" y="1129"/>
                    </a:lnTo>
                    <a:lnTo>
                      <a:pt x="340" y="2257"/>
                    </a:lnTo>
                    <a:lnTo>
                      <a:pt x="114" y="3386"/>
                    </a:lnTo>
                    <a:lnTo>
                      <a:pt x="1" y="4627"/>
                    </a:lnTo>
                    <a:lnTo>
                      <a:pt x="114" y="5756"/>
                    </a:lnTo>
                    <a:lnTo>
                      <a:pt x="340" y="6997"/>
                    </a:lnTo>
                    <a:lnTo>
                      <a:pt x="678" y="8125"/>
                    </a:lnTo>
                    <a:lnTo>
                      <a:pt x="1129" y="925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9"/>
              <p:cNvSpPr/>
              <p:nvPr/>
            </p:nvSpPr>
            <p:spPr>
              <a:xfrm>
                <a:off x="1272125" y="4466925"/>
                <a:ext cx="225700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6207" extrusionOk="0">
                    <a:moveTo>
                      <a:pt x="9028" y="0"/>
                    </a:moveTo>
                    <a:lnTo>
                      <a:pt x="7674" y="226"/>
                    </a:lnTo>
                    <a:lnTo>
                      <a:pt x="6320" y="677"/>
                    </a:lnTo>
                    <a:lnTo>
                      <a:pt x="5078" y="1241"/>
                    </a:lnTo>
                    <a:lnTo>
                      <a:pt x="3837" y="2031"/>
                    </a:lnTo>
                    <a:lnTo>
                      <a:pt x="2709" y="2934"/>
                    </a:lnTo>
                    <a:lnTo>
                      <a:pt x="1693" y="3950"/>
                    </a:lnTo>
                    <a:lnTo>
                      <a:pt x="790" y="4965"/>
                    </a:lnTo>
                    <a:lnTo>
                      <a:pt x="0" y="6206"/>
                    </a:lnTo>
                    <a:lnTo>
                      <a:pt x="0" y="6206"/>
                    </a:lnTo>
                    <a:lnTo>
                      <a:pt x="1467" y="6094"/>
                    </a:lnTo>
                    <a:lnTo>
                      <a:pt x="2821" y="5755"/>
                    </a:lnTo>
                    <a:lnTo>
                      <a:pt x="4176" y="5191"/>
                    </a:lnTo>
                    <a:lnTo>
                      <a:pt x="5417" y="4401"/>
                    </a:lnTo>
                    <a:lnTo>
                      <a:pt x="6545" y="3498"/>
                    </a:lnTo>
                    <a:lnTo>
                      <a:pt x="7561" y="2483"/>
                    </a:lnTo>
                    <a:lnTo>
                      <a:pt x="8464" y="1354"/>
                    </a:lnTo>
                    <a:lnTo>
                      <a:pt x="90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9"/>
              <p:cNvSpPr/>
              <p:nvPr/>
            </p:nvSpPr>
            <p:spPr>
              <a:xfrm>
                <a:off x="1272125" y="4466925"/>
                <a:ext cx="225700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6207" fill="none" extrusionOk="0">
                    <a:moveTo>
                      <a:pt x="0" y="6206"/>
                    </a:moveTo>
                    <a:lnTo>
                      <a:pt x="0" y="6206"/>
                    </a:lnTo>
                    <a:lnTo>
                      <a:pt x="790" y="4965"/>
                    </a:lnTo>
                    <a:lnTo>
                      <a:pt x="1693" y="3950"/>
                    </a:lnTo>
                    <a:lnTo>
                      <a:pt x="2709" y="2934"/>
                    </a:lnTo>
                    <a:lnTo>
                      <a:pt x="3837" y="2031"/>
                    </a:lnTo>
                    <a:lnTo>
                      <a:pt x="5078" y="1241"/>
                    </a:lnTo>
                    <a:lnTo>
                      <a:pt x="6320" y="677"/>
                    </a:lnTo>
                    <a:lnTo>
                      <a:pt x="7674" y="226"/>
                    </a:lnTo>
                    <a:lnTo>
                      <a:pt x="9028" y="0"/>
                    </a:lnTo>
                    <a:lnTo>
                      <a:pt x="9028" y="0"/>
                    </a:lnTo>
                    <a:lnTo>
                      <a:pt x="8464" y="1354"/>
                    </a:lnTo>
                    <a:lnTo>
                      <a:pt x="7561" y="2483"/>
                    </a:lnTo>
                    <a:lnTo>
                      <a:pt x="6545" y="3498"/>
                    </a:lnTo>
                    <a:lnTo>
                      <a:pt x="5417" y="4401"/>
                    </a:lnTo>
                    <a:lnTo>
                      <a:pt x="4176" y="5191"/>
                    </a:lnTo>
                    <a:lnTo>
                      <a:pt x="2821" y="5755"/>
                    </a:lnTo>
                    <a:lnTo>
                      <a:pt x="1467" y="6094"/>
                    </a:lnTo>
                    <a:lnTo>
                      <a:pt x="0" y="620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9"/>
              <p:cNvSpPr/>
              <p:nvPr/>
            </p:nvSpPr>
            <p:spPr>
              <a:xfrm>
                <a:off x="1243900" y="4624900"/>
                <a:ext cx="256750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10270" h="3837" extrusionOk="0">
                    <a:moveTo>
                      <a:pt x="2371" y="0"/>
                    </a:moveTo>
                    <a:lnTo>
                      <a:pt x="1355" y="226"/>
                    </a:lnTo>
                    <a:lnTo>
                      <a:pt x="227" y="452"/>
                    </a:lnTo>
                    <a:lnTo>
                      <a:pt x="1" y="452"/>
                    </a:lnTo>
                    <a:lnTo>
                      <a:pt x="1017" y="677"/>
                    </a:lnTo>
                    <a:lnTo>
                      <a:pt x="1919" y="1016"/>
                    </a:lnTo>
                    <a:lnTo>
                      <a:pt x="3725" y="1806"/>
                    </a:lnTo>
                    <a:lnTo>
                      <a:pt x="5530" y="2709"/>
                    </a:lnTo>
                    <a:lnTo>
                      <a:pt x="7336" y="3611"/>
                    </a:lnTo>
                    <a:lnTo>
                      <a:pt x="8238" y="3837"/>
                    </a:lnTo>
                    <a:lnTo>
                      <a:pt x="9593" y="3837"/>
                    </a:lnTo>
                    <a:lnTo>
                      <a:pt x="9931" y="3498"/>
                    </a:lnTo>
                    <a:lnTo>
                      <a:pt x="10270" y="3047"/>
                    </a:lnTo>
                    <a:lnTo>
                      <a:pt x="10270" y="2596"/>
                    </a:lnTo>
                    <a:lnTo>
                      <a:pt x="10157" y="2032"/>
                    </a:lnTo>
                    <a:lnTo>
                      <a:pt x="9818" y="1580"/>
                    </a:lnTo>
                    <a:lnTo>
                      <a:pt x="9254" y="1129"/>
                    </a:lnTo>
                    <a:lnTo>
                      <a:pt x="8690" y="903"/>
                    </a:lnTo>
                    <a:lnTo>
                      <a:pt x="7674" y="452"/>
                    </a:lnTo>
                    <a:lnTo>
                      <a:pt x="6659" y="226"/>
                    </a:lnTo>
                    <a:lnTo>
                      <a:pt x="553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9"/>
              <p:cNvSpPr/>
              <p:nvPr/>
            </p:nvSpPr>
            <p:spPr>
              <a:xfrm>
                <a:off x="1243900" y="4624900"/>
                <a:ext cx="256750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10270" h="3837" fill="none" extrusionOk="0">
                    <a:moveTo>
                      <a:pt x="1" y="452"/>
                    </a:moveTo>
                    <a:lnTo>
                      <a:pt x="1" y="452"/>
                    </a:lnTo>
                    <a:lnTo>
                      <a:pt x="1017" y="677"/>
                    </a:lnTo>
                    <a:lnTo>
                      <a:pt x="1919" y="1016"/>
                    </a:lnTo>
                    <a:lnTo>
                      <a:pt x="3725" y="1806"/>
                    </a:lnTo>
                    <a:lnTo>
                      <a:pt x="5530" y="2709"/>
                    </a:lnTo>
                    <a:lnTo>
                      <a:pt x="7336" y="3611"/>
                    </a:lnTo>
                    <a:lnTo>
                      <a:pt x="7336" y="3611"/>
                    </a:lnTo>
                    <a:lnTo>
                      <a:pt x="8238" y="3837"/>
                    </a:lnTo>
                    <a:lnTo>
                      <a:pt x="9028" y="3837"/>
                    </a:lnTo>
                    <a:lnTo>
                      <a:pt x="9028" y="3837"/>
                    </a:lnTo>
                    <a:lnTo>
                      <a:pt x="9593" y="3837"/>
                    </a:lnTo>
                    <a:lnTo>
                      <a:pt x="9931" y="3498"/>
                    </a:lnTo>
                    <a:lnTo>
                      <a:pt x="10270" y="3047"/>
                    </a:lnTo>
                    <a:lnTo>
                      <a:pt x="10270" y="2596"/>
                    </a:lnTo>
                    <a:lnTo>
                      <a:pt x="10270" y="2596"/>
                    </a:lnTo>
                    <a:lnTo>
                      <a:pt x="10157" y="2032"/>
                    </a:lnTo>
                    <a:lnTo>
                      <a:pt x="9818" y="1580"/>
                    </a:lnTo>
                    <a:lnTo>
                      <a:pt x="9818" y="1580"/>
                    </a:lnTo>
                    <a:lnTo>
                      <a:pt x="9254" y="1129"/>
                    </a:lnTo>
                    <a:lnTo>
                      <a:pt x="8690" y="903"/>
                    </a:lnTo>
                    <a:lnTo>
                      <a:pt x="8690" y="903"/>
                    </a:lnTo>
                    <a:lnTo>
                      <a:pt x="7674" y="452"/>
                    </a:lnTo>
                    <a:lnTo>
                      <a:pt x="6659" y="226"/>
                    </a:lnTo>
                    <a:lnTo>
                      <a:pt x="5530" y="0"/>
                    </a:lnTo>
                    <a:lnTo>
                      <a:pt x="4515" y="0"/>
                    </a:lnTo>
                    <a:lnTo>
                      <a:pt x="3499" y="0"/>
                    </a:lnTo>
                    <a:lnTo>
                      <a:pt x="2371" y="0"/>
                    </a:lnTo>
                    <a:lnTo>
                      <a:pt x="1355" y="226"/>
                    </a:lnTo>
                    <a:lnTo>
                      <a:pt x="227" y="45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9"/>
              <p:cNvSpPr/>
              <p:nvPr/>
            </p:nvSpPr>
            <p:spPr>
              <a:xfrm>
                <a:off x="1207225" y="4681325"/>
                <a:ext cx="186225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7449" h="3837" extrusionOk="0">
                    <a:moveTo>
                      <a:pt x="1" y="0"/>
                    </a:moveTo>
                    <a:lnTo>
                      <a:pt x="1" y="113"/>
                    </a:lnTo>
                    <a:lnTo>
                      <a:pt x="339" y="226"/>
                    </a:lnTo>
                    <a:lnTo>
                      <a:pt x="678" y="452"/>
                    </a:lnTo>
                    <a:lnTo>
                      <a:pt x="1242" y="903"/>
                    </a:lnTo>
                    <a:lnTo>
                      <a:pt x="2484" y="1919"/>
                    </a:lnTo>
                    <a:lnTo>
                      <a:pt x="3838" y="2708"/>
                    </a:lnTo>
                    <a:lnTo>
                      <a:pt x="5305" y="3385"/>
                    </a:lnTo>
                    <a:lnTo>
                      <a:pt x="6772" y="3837"/>
                    </a:lnTo>
                    <a:lnTo>
                      <a:pt x="7336" y="3837"/>
                    </a:lnTo>
                    <a:lnTo>
                      <a:pt x="7449" y="3724"/>
                    </a:lnTo>
                    <a:lnTo>
                      <a:pt x="7449" y="3498"/>
                    </a:lnTo>
                    <a:lnTo>
                      <a:pt x="7449" y="3385"/>
                    </a:lnTo>
                    <a:lnTo>
                      <a:pt x="7223" y="3160"/>
                    </a:lnTo>
                    <a:lnTo>
                      <a:pt x="6546" y="2483"/>
                    </a:lnTo>
                    <a:lnTo>
                      <a:pt x="5756" y="1806"/>
                    </a:lnTo>
                    <a:lnTo>
                      <a:pt x="4853" y="1241"/>
                    </a:lnTo>
                    <a:lnTo>
                      <a:pt x="3950" y="903"/>
                    </a:lnTo>
                    <a:lnTo>
                      <a:pt x="2032" y="226"/>
                    </a:lnTo>
                    <a:lnTo>
                      <a:pt x="10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1207225" y="4681325"/>
                <a:ext cx="186225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7449" h="3837" fill="none" extrusionOk="0">
                    <a:moveTo>
                      <a:pt x="1" y="113"/>
                    </a:moveTo>
                    <a:lnTo>
                      <a:pt x="1" y="113"/>
                    </a:lnTo>
                    <a:lnTo>
                      <a:pt x="339" y="226"/>
                    </a:lnTo>
                    <a:lnTo>
                      <a:pt x="678" y="452"/>
                    </a:lnTo>
                    <a:lnTo>
                      <a:pt x="1242" y="903"/>
                    </a:lnTo>
                    <a:lnTo>
                      <a:pt x="1242" y="903"/>
                    </a:lnTo>
                    <a:lnTo>
                      <a:pt x="2484" y="1919"/>
                    </a:lnTo>
                    <a:lnTo>
                      <a:pt x="3838" y="2708"/>
                    </a:lnTo>
                    <a:lnTo>
                      <a:pt x="5305" y="3385"/>
                    </a:lnTo>
                    <a:lnTo>
                      <a:pt x="6772" y="3837"/>
                    </a:lnTo>
                    <a:lnTo>
                      <a:pt x="6772" y="3837"/>
                    </a:lnTo>
                    <a:lnTo>
                      <a:pt x="7110" y="3837"/>
                    </a:lnTo>
                    <a:lnTo>
                      <a:pt x="7336" y="3837"/>
                    </a:lnTo>
                    <a:lnTo>
                      <a:pt x="7449" y="3724"/>
                    </a:lnTo>
                    <a:lnTo>
                      <a:pt x="7449" y="3724"/>
                    </a:lnTo>
                    <a:lnTo>
                      <a:pt x="7449" y="3498"/>
                    </a:lnTo>
                    <a:lnTo>
                      <a:pt x="7449" y="3385"/>
                    </a:lnTo>
                    <a:lnTo>
                      <a:pt x="7223" y="3160"/>
                    </a:lnTo>
                    <a:lnTo>
                      <a:pt x="7223" y="3160"/>
                    </a:lnTo>
                    <a:lnTo>
                      <a:pt x="6546" y="2483"/>
                    </a:lnTo>
                    <a:lnTo>
                      <a:pt x="5756" y="1806"/>
                    </a:lnTo>
                    <a:lnTo>
                      <a:pt x="4853" y="1241"/>
                    </a:lnTo>
                    <a:lnTo>
                      <a:pt x="3950" y="903"/>
                    </a:lnTo>
                    <a:lnTo>
                      <a:pt x="3950" y="903"/>
                    </a:lnTo>
                    <a:lnTo>
                      <a:pt x="2032" y="226"/>
                    </a:lnTo>
                    <a:lnTo>
                      <a:pt x="1017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9"/>
              <p:cNvSpPr/>
              <p:nvPr/>
            </p:nvSpPr>
            <p:spPr>
              <a:xfrm>
                <a:off x="1164925" y="4396400"/>
                <a:ext cx="211600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8464" h="3047" extrusionOk="0">
                    <a:moveTo>
                      <a:pt x="2144" y="0"/>
                    </a:moveTo>
                    <a:lnTo>
                      <a:pt x="1016" y="113"/>
                    </a:lnTo>
                    <a:lnTo>
                      <a:pt x="0" y="339"/>
                    </a:lnTo>
                    <a:lnTo>
                      <a:pt x="790" y="1016"/>
                    </a:lnTo>
                    <a:lnTo>
                      <a:pt x="1693" y="1580"/>
                    </a:lnTo>
                    <a:lnTo>
                      <a:pt x="2709" y="2144"/>
                    </a:lnTo>
                    <a:lnTo>
                      <a:pt x="3724" y="2595"/>
                    </a:lnTo>
                    <a:lnTo>
                      <a:pt x="4740" y="2821"/>
                    </a:lnTo>
                    <a:lnTo>
                      <a:pt x="5868" y="3047"/>
                    </a:lnTo>
                    <a:lnTo>
                      <a:pt x="8238" y="3047"/>
                    </a:lnTo>
                    <a:lnTo>
                      <a:pt x="8351" y="2934"/>
                    </a:lnTo>
                    <a:lnTo>
                      <a:pt x="8464" y="2708"/>
                    </a:lnTo>
                    <a:lnTo>
                      <a:pt x="8464" y="2595"/>
                    </a:lnTo>
                    <a:lnTo>
                      <a:pt x="8125" y="2144"/>
                    </a:lnTo>
                    <a:lnTo>
                      <a:pt x="7222" y="1580"/>
                    </a:lnTo>
                    <a:lnTo>
                      <a:pt x="6207" y="1016"/>
                    </a:lnTo>
                    <a:lnTo>
                      <a:pt x="5304" y="564"/>
                    </a:lnTo>
                    <a:lnTo>
                      <a:pt x="4288" y="226"/>
                    </a:lnTo>
                    <a:lnTo>
                      <a:pt x="3160" y="113"/>
                    </a:lnTo>
                    <a:lnTo>
                      <a:pt x="21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9"/>
              <p:cNvSpPr/>
              <p:nvPr/>
            </p:nvSpPr>
            <p:spPr>
              <a:xfrm>
                <a:off x="1164925" y="4396400"/>
                <a:ext cx="211600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8464" h="3047" fill="none" extrusionOk="0">
                    <a:moveTo>
                      <a:pt x="0" y="339"/>
                    </a:moveTo>
                    <a:lnTo>
                      <a:pt x="0" y="339"/>
                    </a:lnTo>
                    <a:lnTo>
                      <a:pt x="790" y="1016"/>
                    </a:lnTo>
                    <a:lnTo>
                      <a:pt x="1693" y="1580"/>
                    </a:lnTo>
                    <a:lnTo>
                      <a:pt x="2709" y="2144"/>
                    </a:lnTo>
                    <a:lnTo>
                      <a:pt x="3724" y="2595"/>
                    </a:lnTo>
                    <a:lnTo>
                      <a:pt x="4740" y="2821"/>
                    </a:lnTo>
                    <a:lnTo>
                      <a:pt x="5868" y="3047"/>
                    </a:lnTo>
                    <a:lnTo>
                      <a:pt x="6884" y="3047"/>
                    </a:lnTo>
                    <a:lnTo>
                      <a:pt x="8012" y="3047"/>
                    </a:lnTo>
                    <a:lnTo>
                      <a:pt x="8012" y="3047"/>
                    </a:lnTo>
                    <a:lnTo>
                      <a:pt x="8238" y="3047"/>
                    </a:lnTo>
                    <a:lnTo>
                      <a:pt x="8351" y="2934"/>
                    </a:lnTo>
                    <a:lnTo>
                      <a:pt x="8351" y="2934"/>
                    </a:lnTo>
                    <a:lnTo>
                      <a:pt x="8464" y="2708"/>
                    </a:lnTo>
                    <a:lnTo>
                      <a:pt x="8464" y="2595"/>
                    </a:lnTo>
                    <a:lnTo>
                      <a:pt x="8125" y="2144"/>
                    </a:lnTo>
                    <a:lnTo>
                      <a:pt x="8125" y="2144"/>
                    </a:lnTo>
                    <a:lnTo>
                      <a:pt x="7222" y="1580"/>
                    </a:lnTo>
                    <a:lnTo>
                      <a:pt x="6207" y="1016"/>
                    </a:lnTo>
                    <a:lnTo>
                      <a:pt x="5304" y="564"/>
                    </a:lnTo>
                    <a:lnTo>
                      <a:pt x="4288" y="226"/>
                    </a:lnTo>
                    <a:lnTo>
                      <a:pt x="3160" y="113"/>
                    </a:lnTo>
                    <a:lnTo>
                      <a:pt x="2144" y="0"/>
                    </a:lnTo>
                    <a:lnTo>
                      <a:pt x="1016" y="113"/>
                    </a:lnTo>
                    <a:lnTo>
                      <a:pt x="0" y="33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9"/>
              <p:cNvSpPr/>
              <p:nvPr/>
            </p:nvSpPr>
            <p:spPr>
              <a:xfrm>
                <a:off x="1215700" y="4331500"/>
                <a:ext cx="251100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2709" extrusionOk="0">
                    <a:moveTo>
                      <a:pt x="6094" y="1"/>
                    </a:moveTo>
                    <a:lnTo>
                      <a:pt x="4853" y="113"/>
                    </a:lnTo>
                    <a:lnTo>
                      <a:pt x="3499" y="452"/>
                    </a:lnTo>
                    <a:lnTo>
                      <a:pt x="2257" y="903"/>
                    </a:lnTo>
                    <a:lnTo>
                      <a:pt x="1129" y="1468"/>
                    </a:lnTo>
                    <a:lnTo>
                      <a:pt x="0" y="2145"/>
                    </a:lnTo>
                    <a:lnTo>
                      <a:pt x="1242" y="2483"/>
                    </a:lnTo>
                    <a:lnTo>
                      <a:pt x="2596" y="2596"/>
                    </a:lnTo>
                    <a:lnTo>
                      <a:pt x="3950" y="2709"/>
                    </a:lnTo>
                    <a:lnTo>
                      <a:pt x="5191" y="2596"/>
                    </a:lnTo>
                    <a:lnTo>
                      <a:pt x="6545" y="2370"/>
                    </a:lnTo>
                    <a:lnTo>
                      <a:pt x="7787" y="1919"/>
                    </a:lnTo>
                    <a:lnTo>
                      <a:pt x="9028" y="1355"/>
                    </a:lnTo>
                    <a:lnTo>
                      <a:pt x="10044" y="452"/>
                    </a:lnTo>
                    <a:lnTo>
                      <a:pt x="8689" y="226"/>
                    </a:lnTo>
                    <a:lnTo>
                      <a:pt x="74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9"/>
              <p:cNvSpPr/>
              <p:nvPr/>
            </p:nvSpPr>
            <p:spPr>
              <a:xfrm>
                <a:off x="1162100" y="4080425"/>
                <a:ext cx="33875" cy="1777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7110" extrusionOk="0">
                    <a:moveTo>
                      <a:pt x="678" y="1"/>
                    </a:moveTo>
                    <a:lnTo>
                      <a:pt x="565" y="113"/>
                    </a:lnTo>
                    <a:lnTo>
                      <a:pt x="339" y="452"/>
                    </a:lnTo>
                    <a:lnTo>
                      <a:pt x="113" y="1242"/>
                    </a:lnTo>
                    <a:lnTo>
                      <a:pt x="0" y="2145"/>
                    </a:lnTo>
                    <a:lnTo>
                      <a:pt x="0" y="3047"/>
                    </a:lnTo>
                    <a:lnTo>
                      <a:pt x="0" y="3837"/>
                    </a:lnTo>
                    <a:lnTo>
                      <a:pt x="226" y="4627"/>
                    </a:lnTo>
                    <a:lnTo>
                      <a:pt x="452" y="5530"/>
                    </a:lnTo>
                    <a:lnTo>
                      <a:pt x="790" y="6320"/>
                    </a:lnTo>
                    <a:lnTo>
                      <a:pt x="1346" y="6987"/>
                    </a:lnTo>
                    <a:lnTo>
                      <a:pt x="1242" y="5417"/>
                    </a:lnTo>
                    <a:lnTo>
                      <a:pt x="1129" y="3837"/>
                    </a:lnTo>
                    <a:lnTo>
                      <a:pt x="1129" y="2145"/>
                    </a:lnTo>
                    <a:lnTo>
                      <a:pt x="1016" y="452"/>
                    </a:lnTo>
                    <a:lnTo>
                      <a:pt x="1016" y="226"/>
                    </a:lnTo>
                    <a:lnTo>
                      <a:pt x="790" y="1"/>
                    </a:lnTo>
                    <a:close/>
                    <a:moveTo>
                      <a:pt x="1346" y="6987"/>
                    </a:moveTo>
                    <a:lnTo>
                      <a:pt x="1355" y="7110"/>
                    </a:lnTo>
                    <a:lnTo>
                      <a:pt x="1355" y="6997"/>
                    </a:lnTo>
                    <a:lnTo>
                      <a:pt x="1346" y="698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9"/>
              <p:cNvSpPr/>
              <p:nvPr/>
            </p:nvSpPr>
            <p:spPr>
              <a:xfrm>
                <a:off x="1162100" y="4080425"/>
                <a:ext cx="33875" cy="1777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7110" fill="none" extrusionOk="0">
                    <a:moveTo>
                      <a:pt x="1355" y="7110"/>
                    </a:moveTo>
                    <a:lnTo>
                      <a:pt x="1355" y="7110"/>
                    </a:lnTo>
                    <a:lnTo>
                      <a:pt x="1242" y="5417"/>
                    </a:lnTo>
                    <a:lnTo>
                      <a:pt x="1129" y="3837"/>
                    </a:lnTo>
                    <a:lnTo>
                      <a:pt x="1129" y="2145"/>
                    </a:lnTo>
                    <a:lnTo>
                      <a:pt x="1016" y="452"/>
                    </a:lnTo>
                    <a:lnTo>
                      <a:pt x="1016" y="452"/>
                    </a:lnTo>
                    <a:lnTo>
                      <a:pt x="1016" y="226"/>
                    </a:lnTo>
                    <a:lnTo>
                      <a:pt x="790" y="1"/>
                    </a:lnTo>
                    <a:lnTo>
                      <a:pt x="790" y="1"/>
                    </a:lnTo>
                    <a:lnTo>
                      <a:pt x="678" y="1"/>
                    </a:lnTo>
                    <a:lnTo>
                      <a:pt x="565" y="113"/>
                    </a:lnTo>
                    <a:lnTo>
                      <a:pt x="339" y="452"/>
                    </a:lnTo>
                    <a:lnTo>
                      <a:pt x="339" y="452"/>
                    </a:lnTo>
                    <a:lnTo>
                      <a:pt x="113" y="1242"/>
                    </a:lnTo>
                    <a:lnTo>
                      <a:pt x="0" y="2145"/>
                    </a:lnTo>
                    <a:lnTo>
                      <a:pt x="0" y="3047"/>
                    </a:lnTo>
                    <a:lnTo>
                      <a:pt x="0" y="3837"/>
                    </a:lnTo>
                    <a:lnTo>
                      <a:pt x="226" y="4627"/>
                    </a:lnTo>
                    <a:lnTo>
                      <a:pt x="452" y="5530"/>
                    </a:lnTo>
                    <a:lnTo>
                      <a:pt x="790" y="6320"/>
                    </a:lnTo>
                    <a:lnTo>
                      <a:pt x="1355" y="699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9"/>
              <p:cNvSpPr/>
              <p:nvPr/>
            </p:nvSpPr>
            <p:spPr>
              <a:xfrm>
                <a:off x="1190300" y="4077600"/>
                <a:ext cx="129800" cy="18622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49" extrusionOk="0">
                    <a:moveTo>
                      <a:pt x="5192" y="1"/>
                    </a:moveTo>
                    <a:lnTo>
                      <a:pt x="4402" y="114"/>
                    </a:lnTo>
                    <a:lnTo>
                      <a:pt x="3612" y="452"/>
                    </a:lnTo>
                    <a:lnTo>
                      <a:pt x="2935" y="791"/>
                    </a:lnTo>
                    <a:lnTo>
                      <a:pt x="2371" y="1468"/>
                    </a:lnTo>
                    <a:lnTo>
                      <a:pt x="1919" y="2032"/>
                    </a:lnTo>
                    <a:lnTo>
                      <a:pt x="1468" y="2822"/>
                    </a:lnTo>
                    <a:lnTo>
                      <a:pt x="1129" y="3499"/>
                    </a:lnTo>
                    <a:lnTo>
                      <a:pt x="904" y="4289"/>
                    </a:lnTo>
                    <a:lnTo>
                      <a:pt x="452" y="5869"/>
                    </a:lnTo>
                    <a:lnTo>
                      <a:pt x="1" y="7448"/>
                    </a:lnTo>
                    <a:lnTo>
                      <a:pt x="1129" y="6658"/>
                    </a:lnTo>
                    <a:lnTo>
                      <a:pt x="2145" y="5756"/>
                    </a:lnTo>
                    <a:lnTo>
                      <a:pt x="3048" y="4740"/>
                    </a:lnTo>
                    <a:lnTo>
                      <a:pt x="3950" y="3612"/>
                    </a:lnTo>
                    <a:lnTo>
                      <a:pt x="4515" y="2822"/>
                    </a:lnTo>
                    <a:lnTo>
                      <a:pt x="4966" y="1919"/>
                    </a:lnTo>
                    <a:lnTo>
                      <a:pt x="5192" y="1016"/>
                    </a:lnTo>
                    <a:lnTo>
                      <a:pt x="5192" y="452"/>
                    </a:lnTo>
                    <a:lnTo>
                      <a:pt x="51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9"/>
              <p:cNvSpPr/>
              <p:nvPr/>
            </p:nvSpPr>
            <p:spPr>
              <a:xfrm>
                <a:off x="1286225" y="4088900"/>
                <a:ext cx="2426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9706" h="5981" extrusionOk="0">
                    <a:moveTo>
                      <a:pt x="7900" y="0"/>
                    </a:moveTo>
                    <a:lnTo>
                      <a:pt x="6997" y="226"/>
                    </a:lnTo>
                    <a:lnTo>
                      <a:pt x="6094" y="451"/>
                    </a:lnTo>
                    <a:lnTo>
                      <a:pt x="5078" y="903"/>
                    </a:lnTo>
                    <a:lnTo>
                      <a:pt x="4176" y="1467"/>
                    </a:lnTo>
                    <a:lnTo>
                      <a:pt x="3386" y="2031"/>
                    </a:lnTo>
                    <a:lnTo>
                      <a:pt x="2483" y="2596"/>
                    </a:lnTo>
                    <a:lnTo>
                      <a:pt x="1806" y="3385"/>
                    </a:lnTo>
                    <a:lnTo>
                      <a:pt x="1129" y="4175"/>
                    </a:lnTo>
                    <a:lnTo>
                      <a:pt x="565" y="4965"/>
                    </a:lnTo>
                    <a:lnTo>
                      <a:pt x="1" y="5868"/>
                    </a:lnTo>
                    <a:lnTo>
                      <a:pt x="1" y="5981"/>
                    </a:lnTo>
                    <a:lnTo>
                      <a:pt x="2596" y="4852"/>
                    </a:lnTo>
                    <a:lnTo>
                      <a:pt x="5078" y="3498"/>
                    </a:lnTo>
                    <a:lnTo>
                      <a:pt x="7448" y="1918"/>
                    </a:lnTo>
                    <a:lnTo>
                      <a:pt x="9705" y="226"/>
                    </a:lnTo>
                    <a:lnTo>
                      <a:pt x="88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9"/>
              <p:cNvSpPr/>
              <p:nvPr/>
            </p:nvSpPr>
            <p:spPr>
              <a:xfrm>
                <a:off x="1286225" y="4088900"/>
                <a:ext cx="2426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9706" h="5981" fill="none" extrusionOk="0">
                    <a:moveTo>
                      <a:pt x="1" y="5981"/>
                    </a:moveTo>
                    <a:lnTo>
                      <a:pt x="1" y="5981"/>
                    </a:lnTo>
                    <a:lnTo>
                      <a:pt x="2596" y="4852"/>
                    </a:lnTo>
                    <a:lnTo>
                      <a:pt x="5078" y="3498"/>
                    </a:lnTo>
                    <a:lnTo>
                      <a:pt x="7448" y="1918"/>
                    </a:lnTo>
                    <a:lnTo>
                      <a:pt x="9705" y="226"/>
                    </a:lnTo>
                    <a:lnTo>
                      <a:pt x="9705" y="226"/>
                    </a:lnTo>
                    <a:lnTo>
                      <a:pt x="8802" y="0"/>
                    </a:lnTo>
                    <a:lnTo>
                      <a:pt x="7900" y="0"/>
                    </a:lnTo>
                    <a:lnTo>
                      <a:pt x="6997" y="226"/>
                    </a:lnTo>
                    <a:lnTo>
                      <a:pt x="6094" y="451"/>
                    </a:lnTo>
                    <a:lnTo>
                      <a:pt x="6094" y="451"/>
                    </a:lnTo>
                    <a:lnTo>
                      <a:pt x="5078" y="903"/>
                    </a:lnTo>
                    <a:lnTo>
                      <a:pt x="4176" y="1467"/>
                    </a:lnTo>
                    <a:lnTo>
                      <a:pt x="3386" y="2031"/>
                    </a:lnTo>
                    <a:lnTo>
                      <a:pt x="2483" y="2596"/>
                    </a:lnTo>
                    <a:lnTo>
                      <a:pt x="1806" y="3385"/>
                    </a:lnTo>
                    <a:lnTo>
                      <a:pt x="1129" y="4175"/>
                    </a:lnTo>
                    <a:lnTo>
                      <a:pt x="565" y="4965"/>
                    </a:lnTo>
                    <a:lnTo>
                      <a:pt x="1" y="586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9"/>
              <p:cNvSpPr/>
              <p:nvPr/>
            </p:nvSpPr>
            <p:spPr>
              <a:xfrm>
                <a:off x="1215700" y="4227125"/>
                <a:ext cx="26802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0721" h="2935" extrusionOk="0">
                    <a:moveTo>
                      <a:pt x="7448" y="0"/>
                    </a:moveTo>
                    <a:lnTo>
                      <a:pt x="6094" y="226"/>
                    </a:lnTo>
                    <a:lnTo>
                      <a:pt x="4740" y="565"/>
                    </a:lnTo>
                    <a:lnTo>
                      <a:pt x="3611" y="1016"/>
                    </a:lnTo>
                    <a:lnTo>
                      <a:pt x="2370" y="1580"/>
                    </a:lnTo>
                    <a:lnTo>
                      <a:pt x="1242" y="2144"/>
                    </a:lnTo>
                    <a:lnTo>
                      <a:pt x="0" y="2822"/>
                    </a:lnTo>
                    <a:lnTo>
                      <a:pt x="113" y="2822"/>
                    </a:lnTo>
                    <a:lnTo>
                      <a:pt x="1355" y="2934"/>
                    </a:lnTo>
                    <a:lnTo>
                      <a:pt x="4063" y="2934"/>
                    </a:lnTo>
                    <a:lnTo>
                      <a:pt x="5417" y="2822"/>
                    </a:lnTo>
                    <a:lnTo>
                      <a:pt x="6658" y="2483"/>
                    </a:lnTo>
                    <a:lnTo>
                      <a:pt x="8012" y="2144"/>
                    </a:lnTo>
                    <a:lnTo>
                      <a:pt x="9254" y="1693"/>
                    </a:lnTo>
                    <a:lnTo>
                      <a:pt x="10382" y="1129"/>
                    </a:lnTo>
                    <a:lnTo>
                      <a:pt x="10608" y="1016"/>
                    </a:lnTo>
                    <a:lnTo>
                      <a:pt x="10721" y="903"/>
                    </a:lnTo>
                    <a:lnTo>
                      <a:pt x="10721" y="677"/>
                    </a:lnTo>
                    <a:lnTo>
                      <a:pt x="10608" y="452"/>
                    </a:lnTo>
                    <a:lnTo>
                      <a:pt x="10156" y="226"/>
                    </a:lnTo>
                    <a:lnTo>
                      <a:pt x="88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9"/>
              <p:cNvSpPr/>
              <p:nvPr/>
            </p:nvSpPr>
            <p:spPr>
              <a:xfrm>
                <a:off x="942050" y="4210200"/>
                <a:ext cx="36700" cy="20032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8013" extrusionOk="0">
                    <a:moveTo>
                      <a:pt x="791" y="0"/>
                    </a:moveTo>
                    <a:lnTo>
                      <a:pt x="452" y="903"/>
                    </a:lnTo>
                    <a:lnTo>
                      <a:pt x="114" y="1919"/>
                    </a:lnTo>
                    <a:lnTo>
                      <a:pt x="1" y="2934"/>
                    </a:lnTo>
                    <a:lnTo>
                      <a:pt x="1" y="3950"/>
                    </a:lnTo>
                    <a:lnTo>
                      <a:pt x="1" y="4965"/>
                    </a:lnTo>
                    <a:lnTo>
                      <a:pt x="226" y="5868"/>
                    </a:lnTo>
                    <a:lnTo>
                      <a:pt x="452" y="6884"/>
                    </a:lnTo>
                    <a:lnTo>
                      <a:pt x="791" y="7787"/>
                    </a:lnTo>
                    <a:lnTo>
                      <a:pt x="903" y="8012"/>
                    </a:lnTo>
                    <a:lnTo>
                      <a:pt x="1016" y="6997"/>
                    </a:lnTo>
                    <a:lnTo>
                      <a:pt x="1129" y="5868"/>
                    </a:lnTo>
                    <a:lnTo>
                      <a:pt x="1468" y="3950"/>
                    </a:lnTo>
                    <a:lnTo>
                      <a:pt x="1468" y="2934"/>
                    </a:lnTo>
                    <a:lnTo>
                      <a:pt x="1468" y="1919"/>
                    </a:lnTo>
                    <a:lnTo>
                      <a:pt x="1242" y="903"/>
                    </a:lnTo>
                    <a:lnTo>
                      <a:pt x="79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9"/>
              <p:cNvSpPr/>
              <p:nvPr/>
            </p:nvSpPr>
            <p:spPr>
              <a:xfrm>
                <a:off x="942050" y="4210200"/>
                <a:ext cx="36700" cy="20032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8013" fill="none" extrusionOk="0">
                    <a:moveTo>
                      <a:pt x="791" y="7787"/>
                    </a:moveTo>
                    <a:lnTo>
                      <a:pt x="791" y="7787"/>
                    </a:lnTo>
                    <a:lnTo>
                      <a:pt x="452" y="6884"/>
                    </a:lnTo>
                    <a:lnTo>
                      <a:pt x="226" y="5868"/>
                    </a:lnTo>
                    <a:lnTo>
                      <a:pt x="1" y="4965"/>
                    </a:lnTo>
                    <a:lnTo>
                      <a:pt x="1" y="3950"/>
                    </a:lnTo>
                    <a:lnTo>
                      <a:pt x="1" y="2934"/>
                    </a:lnTo>
                    <a:lnTo>
                      <a:pt x="114" y="1919"/>
                    </a:lnTo>
                    <a:lnTo>
                      <a:pt x="452" y="903"/>
                    </a:lnTo>
                    <a:lnTo>
                      <a:pt x="791" y="0"/>
                    </a:lnTo>
                    <a:lnTo>
                      <a:pt x="791" y="0"/>
                    </a:lnTo>
                    <a:lnTo>
                      <a:pt x="1242" y="903"/>
                    </a:lnTo>
                    <a:lnTo>
                      <a:pt x="1468" y="1919"/>
                    </a:lnTo>
                    <a:lnTo>
                      <a:pt x="1468" y="2934"/>
                    </a:lnTo>
                    <a:lnTo>
                      <a:pt x="1468" y="3950"/>
                    </a:lnTo>
                    <a:lnTo>
                      <a:pt x="1468" y="3950"/>
                    </a:lnTo>
                    <a:lnTo>
                      <a:pt x="1129" y="5868"/>
                    </a:lnTo>
                    <a:lnTo>
                      <a:pt x="1016" y="6997"/>
                    </a:lnTo>
                    <a:lnTo>
                      <a:pt x="903" y="801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9"/>
              <p:cNvSpPr/>
              <p:nvPr/>
            </p:nvSpPr>
            <p:spPr>
              <a:xfrm>
                <a:off x="637375" y="4345600"/>
                <a:ext cx="208800" cy="87475"/>
              </a:xfrm>
              <a:custGeom>
                <a:avLst/>
                <a:gdLst/>
                <a:ahLst/>
                <a:cxnLst/>
                <a:rect l="l" t="t" r="r" b="b"/>
                <a:pathLst>
                  <a:path w="8352" h="3499" extrusionOk="0">
                    <a:moveTo>
                      <a:pt x="6997" y="1"/>
                    </a:moveTo>
                    <a:lnTo>
                      <a:pt x="5869" y="227"/>
                    </a:lnTo>
                    <a:lnTo>
                      <a:pt x="4853" y="452"/>
                    </a:lnTo>
                    <a:lnTo>
                      <a:pt x="3724" y="904"/>
                    </a:lnTo>
                    <a:lnTo>
                      <a:pt x="2709" y="1355"/>
                    </a:lnTo>
                    <a:lnTo>
                      <a:pt x="1806" y="1919"/>
                    </a:lnTo>
                    <a:lnTo>
                      <a:pt x="903" y="2596"/>
                    </a:lnTo>
                    <a:lnTo>
                      <a:pt x="1" y="3386"/>
                    </a:lnTo>
                    <a:lnTo>
                      <a:pt x="1242" y="3499"/>
                    </a:lnTo>
                    <a:lnTo>
                      <a:pt x="2370" y="3386"/>
                    </a:lnTo>
                    <a:lnTo>
                      <a:pt x="3499" y="3048"/>
                    </a:lnTo>
                    <a:lnTo>
                      <a:pt x="4514" y="2596"/>
                    </a:lnTo>
                    <a:lnTo>
                      <a:pt x="6433" y="1468"/>
                    </a:lnTo>
                    <a:lnTo>
                      <a:pt x="83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9"/>
              <p:cNvSpPr/>
              <p:nvPr/>
            </p:nvSpPr>
            <p:spPr>
              <a:xfrm>
                <a:off x="637375" y="4345600"/>
                <a:ext cx="208800" cy="87475"/>
              </a:xfrm>
              <a:custGeom>
                <a:avLst/>
                <a:gdLst/>
                <a:ahLst/>
                <a:cxnLst/>
                <a:rect l="l" t="t" r="r" b="b"/>
                <a:pathLst>
                  <a:path w="8352" h="3499" fill="none" extrusionOk="0">
                    <a:moveTo>
                      <a:pt x="8125" y="1"/>
                    </a:moveTo>
                    <a:lnTo>
                      <a:pt x="8125" y="1"/>
                    </a:lnTo>
                    <a:lnTo>
                      <a:pt x="6997" y="1"/>
                    </a:lnTo>
                    <a:lnTo>
                      <a:pt x="5869" y="227"/>
                    </a:lnTo>
                    <a:lnTo>
                      <a:pt x="4853" y="452"/>
                    </a:lnTo>
                    <a:lnTo>
                      <a:pt x="3724" y="904"/>
                    </a:lnTo>
                    <a:lnTo>
                      <a:pt x="2709" y="1355"/>
                    </a:lnTo>
                    <a:lnTo>
                      <a:pt x="1806" y="1919"/>
                    </a:lnTo>
                    <a:lnTo>
                      <a:pt x="903" y="2596"/>
                    </a:lnTo>
                    <a:lnTo>
                      <a:pt x="1" y="3386"/>
                    </a:lnTo>
                    <a:lnTo>
                      <a:pt x="1" y="3386"/>
                    </a:lnTo>
                    <a:lnTo>
                      <a:pt x="1242" y="3499"/>
                    </a:lnTo>
                    <a:lnTo>
                      <a:pt x="2370" y="3386"/>
                    </a:lnTo>
                    <a:lnTo>
                      <a:pt x="3499" y="3048"/>
                    </a:lnTo>
                    <a:lnTo>
                      <a:pt x="4514" y="2596"/>
                    </a:lnTo>
                    <a:lnTo>
                      <a:pt x="4514" y="2596"/>
                    </a:lnTo>
                    <a:lnTo>
                      <a:pt x="6433" y="1468"/>
                    </a:lnTo>
                    <a:lnTo>
                      <a:pt x="8351" y="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9"/>
              <p:cNvSpPr/>
              <p:nvPr/>
            </p:nvSpPr>
            <p:spPr>
              <a:xfrm>
                <a:off x="569675" y="4314575"/>
                <a:ext cx="19185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3048" extrusionOk="0">
                    <a:moveTo>
                      <a:pt x="4401" y="1"/>
                    </a:moveTo>
                    <a:lnTo>
                      <a:pt x="3273" y="226"/>
                    </a:lnTo>
                    <a:lnTo>
                      <a:pt x="2257" y="678"/>
                    </a:lnTo>
                    <a:lnTo>
                      <a:pt x="1355" y="1355"/>
                    </a:lnTo>
                    <a:lnTo>
                      <a:pt x="565" y="2145"/>
                    </a:lnTo>
                    <a:lnTo>
                      <a:pt x="0" y="3047"/>
                    </a:lnTo>
                    <a:lnTo>
                      <a:pt x="1016" y="3047"/>
                    </a:lnTo>
                    <a:lnTo>
                      <a:pt x="2032" y="2934"/>
                    </a:lnTo>
                    <a:lnTo>
                      <a:pt x="3047" y="2709"/>
                    </a:lnTo>
                    <a:lnTo>
                      <a:pt x="4063" y="2257"/>
                    </a:lnTo>
                    <a:lnTo>
                      <a:pt x="5868" y="1242"/>
                    </a:lnTo>
                    <a:lnTo>
                      <a:pt x="7561" y="113"/>
                    </a:lnTo>
                    <a:lnTo>
                      <a:pt x="7674" y="113"/>
                    </a:lnTo>
                    <a:lnTo>
                      <a:pt x="54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9"/>
              <p:cNvSpPr/>
              <p:nvPr/>
            </p:nvSpPr>
            <p:spPr>
              <a:xfrm>
                <a:off x="569675" y="4314575"/>
                <a:ext cx="19185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3048" fill="none" extrusionOk="0">
                    <a:moveTo>
                      <a:pt x="7674" y="113"/>
                    </a:moveTo>
                    <a:lnTo>
                      <a:pt x="7674" y="113"/>
                    </a:lnTo>
                    <a:lnTo>
                      <a:pt x="5417" y="1"/>
                    </a:lnTo>
                    <a:lnTo>
                      <a:pt x="4401" y="1"/>
                    </a:lnTo>
                    <a:lnTo>
                      <a:pt x="3273" y="226"/>
                    </a:lnTo>
                    <a:lnTo>
                      <a:pt x="3273" y="226"/>
                    </a:lnTo>
                    <a:lnTo>
                      <a:pt x="2257" y="678"/>
                    </a:lnTo>
                    <a:lnTo>
                      <a:pt x="1355" y="1355"/>
                    </a:lnTo>
                    <a:lnTo>
                      <a:pt x="565" y="2145"/>
                    </a:lnTo>
                    <a:lnTo>
                      <a:pt x="0" y="3047"/>
                    </a:lnTo>
                    <a:lnTo>
                      <a:pt x="0" y="3047"/>
                    </a:lnTo>
                    <a:lnTo>
                      <a:pt x="1016" y="3047"/>
                    </a:lnTo>
                    <a:lnTo>
                      <a:pt x="2032" y="2934"/>
                    </a:lnTo>
                    <a:lnTo>
                      <a:pt x="3047" y="2709"/>
                    </a:lnTo>
                    <a:lnTo>
                      <a:pt x="4063" y="2257"/>
                    </a:lnTo>
                    <a:lnTo>
                      <a:pt x="4063" y="2257"/>
                    </a:lnTo>
                    <a:lnTo>
                      <a:pt x="5868" y="1242"/>
                    </a:lnTo>
                    <a:lnTo>
                      <a:pt x="7561" y="11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9"/>
              <p:cNvSpPr/>
              <p:nvPr/>
            </p:nvSpPr>
            <p:spPr>
              <a:xfrm>
                <a:off x="662775" y="4260975"/>
                <a:ext cx="2228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2596" extrusionOk="0">
                    <a:moveTo>
                      <a:pt x="3273" y="1"/>
                    </a:moveTo>
                    <a:lnTo>
                      <a:pt x="2708" y="113"/>
                    </a:lnTo>
                    <a:lnTo>
                      <a:pt x="2031" y="113"/>
                    </a:lnTo>
                    <a:lnTo>
                      <a:pt x="1467" y="339"/>
                    </a:lnTo>
                    <a:lnTo>
                      <a:pt x="1016" y="565"/>
                    </a:lnTo>
                    <a:lnTo>
                      <a:pt x="452" y="903"/>
                    </a:lnTo>
                    <a:lnTo>
                      <a:pt x="0" y="1242"/>
                    </a:lnTo>
                    <a:lnTo>
                      <a:pt x="1016" y="1693"/>
                    </a:lnTo>
                    <a:lnTo>
                      <a:pt x="2031" y="1919"/>
                    </a:lnTo>
                    <a:lnTo>
                      <a:pt x="3160" y="2032"/>
                    </a:lnTo>
                    <a:lnTo>
                      <a:pt x="4288" y="2145"/>
                    </a:lnTo>
                    <a:lnTo>
                      <a:pt x="6658" y="2145"/>
                    </a:lnTo>
                    <a:lnTo>
                      <a:pt x="7786" y="2257"/>
                    </a:lnTo>
                    <a:lnTo>
                      <a:pt x="8915" y="2596"/>
                    </a:lnTo>
                    <a:lnTo>
                      <a:pt x="8689" y="2370"/>
                    </a:lnTo>
                    <a:lnTo>
                      <a:pt x="6658" y="1016"/>
                    </a:lnTo>
                    <a:lnTo>
                      <a:pt x="5642" y="565"/>
                    </a:lnTo>
                    <a:lnTo>
                      <a:pt x="4514" y="226"/>
                    </a:lnTo>
                    <a:lnTo>
                      <a:pt x="32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9"/>
              <p:cNvSpPr/>
              <p:nvPr/>
            </p:nvSpPr>
            <p:spPr>
              <a:xfrm>
                <a:off x="662775" y="4260975"/>
                <a:ext cx="2228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2596" fill="none" extrusionOk="0">
                    <a:moveTo>
                      <a:pt x="8689" y="2370"/>
                    </a:moveTo>
                    <a:lnTo>
                      <a:pt x="8689" y="2370"/>
                    </a:lnTo>
                    <a:lnTo>
                      <a:pt x="6658" y="1016"/>
                    </a:lnTo>
                    <a:lnTo>
                      <a:pt x="5642" y="565"/>
                    </a:lnTo>
                    <a:lnTo>
                      <a:pt x="4514" y="226"/>
                    </a:lnTo>
                    <a:lnTo>
                      <a:pt x="4514" y="226"/>
                    </a:lnTo>
                    <a:lnTo>
                      <a:pt x="3273" y="1"/>
                    </a:lnTo>
                    <a:lnTo>
                      <a:pt x="2708" y="113"/>
                    </a:lnTo>
                    <a:lnTo>
                      <a:pt x="2031" y="113"/>
                    </a:lnTo>
                    <a:lnTo>
                      <a:pt x="1467" y="339"/>
                    </a:lnTo>
                    <a:lnTo>
                      <a:pt x="1016" y="565"/>
                    </a:lnTo>
                    <a:lnTo>
                      <a:pt x="452" y="903"/>
                    </a:lnTo>
                    <a:lnTo>
                      <a:pt x="0" y="1242"/>
                    </a:lnTo>
                    <a:lnTo>
                      <a:pt x="0" y="1242"/>
                    </a:lnTo>
                    <a:lnTo>
                      <a:pt x="1016" y="1693"/>
                    </a:lnTo>
                    <a:lnTo>
                      <a:pt x="2031" y="1919"/>
                    </a:lnTo>
                    <a:lnTo>
                      <a:pt x="3160" y="2032"/>
                    </a:lnTo>
                    <a:lnTo>
                      <a:pt x="4288" y="2145"/>
                    </a:lnTo>
                    <a:lnTo>
                      <a:pt x="4288" y="2145"/>
                    </a:lnTo>
                    <a:lnTo>
                      <a:pt x="6658" y="2145"/>
                    </a:lnTo>
                    <a:lnTo>
                      <a:pt x="7786" y="2257"/>
                    </a:lnTo>
                    <a:lnTo>
                      <a:pt x="8915" y="259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9"/>
              <p:cNvSpPr/>
              <p:nvPr/>
            </p:nvSpPr>
            <p:spPr>
              <a:xfrm>
                <a:off x="815100" y="4086075"/>
                <a:ext cx="67750" cy="234175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9367" extrusionOk="0">
                    <a:moveTo>
                      <a:pt x="452" y="0"/>
                    </a:moveTo>
                    <a:lnTo>
                      <a:pt x="114" y="1242"/>
                    </a:lnTo>
                    <a:lnTo>
                      <a:pt x="1" y="2483"/>
                    </a:lnTo>
                    <a:lnTo>
                      <a:pt x="114" y="3724"/>
                    </a:lnTo>
                    <a:lnTo>
                      <a:pt x="339" y="4965"/>
                    </a:lnTo>
                    <a:lnTo>
                      <a:pt x="678" y="6207"/>
                    </a:lnTo>
                    <a:lnTo>
                      <a:pt x="1242" y="7335"/>
                    </a:lnTo>
                    <a:lnTo>
                      <a:pt x="1806" y="8464"/>
                    </a:lnTo>
                    <a:lnTo>
                      <a:pt x="2596" y="9366"/>
                    </a:lnTo>
                    <a:lnTo>
                      <a:pt x="2709" y="8125"/>
                    </a:lnTo>
                    <a:lnTo>
                      <a:pt x="2709" y="6884"/>
                    </a:lnTo>
                    <a:lnTo>
                      <a:pt x="2596" y="5755"/>
                    </a:lnTo>
                    <a:lnTo>
                      <a:pt x="2370" y="4514"/>
                    </a:lnTo>
                    <a:lnTo>
                      <a:pt x="2032" y="3386"/>
                    </a:lnTo>
                    <a:lnTo>
                      <a:pt x="1581" y="2144"/>
                    </a:lnTo>
                    <a:lnTo>
                      <a:pt x="1016" y="1129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9"/>
              <p:cNvSpPr/>
              <p:nvPr/>
            </p:nvSpPr>
            <p:spPr>
              <a:xfrm>
                <a:off x="815100" y="4086075"/>
                <a:ext cx="67750" cy="234175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9367" fill="none" extrusionOk="0">
                    <a:moveTo>
                      <a:pt x="2596" y="9366"/>
                    </a:moveTo>
                    <a:lnTo>
                      <a:pt x="2596" y="9366"/>
                    </a:lnTo>
                    <a:lnTo>
                      <a:pt x="1806" y="8464"/>
                    </a:lnTo>
                    <a:lnTo>
                      <a:pt x="1242" y="7335"/>
                    </a:lnTo>
                    <a:lnTo>
                      <a:pt x="678" y="6207"/>
                    </a:lnTo>
                    <a:lnTo>
                      <a:pt x="339" y="4965"/>
                    </a:lnTo>
                    <a:lnTo>
                      <a:pt x="114" y="3724"/>
                    </a:lnTo>
                    <a:lnTo>
                      <a:pt x="1" y="2483"/>
                    </a:lnTo>
                    <a:lnTo>
                      <a:pt x="114" y="1242"/>
                    </a:lnTo>
                    <a:lnTo>
                      <a:pt x="452" y="0"/>
                    </a:lnTo>
                    <a:lnTo>
                      <a:pt x="452" y="0"/>
                    </a:lnTo>
                    <a:lnTo>
                      <a:pt x="1016" y="1129"/>
                    </a:lnTo>
                    <a:lnTo>
                      <a:pt x="1581" y="2144"/>
                    </a:lnTo>
                    <a:lnTo>
                      <a:pt x="2032" y="3386"/>
                    </a:lnTo>
                    <a:lnTo>
                      <a:pt x="2370" y="4514"/>
                    </a:lnTo>
                    <a:lnTo>
                      <a:pt x="2596" y="5755"/>
                    </a:lnTo>
                    <a:lnTo>
                      <a:pt x="2709" y="6884"/>
                    </a:lnTo>
                    <a:lnTo>
                      <a:pt x="2709" y="8125"/>
                    </a:lnTo>
                    <a:lnTo>
                      <a:pt x="2596" y="936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9"/>
              <p:cNvSpPr/>
              <p:nvPr/>
            </p:nvSpPr>
            <p:spPr>
              <a:xfrm>
                <a:off x="1037975" y="3978875"/>
                <a:ext cx="138250" cy="183400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7336" extrusionOk="0">
                    <a:moveTo>
                      <a:pt x="5530" y="0"/>
                    </a:moveTo>
                    <a:lnTo>
                      <a:pt x="4740" y="113"/>
                    </a:lnTo>
                    <a:lnTo>
                      <a:pt x="3950" y="452"/>
                    </a:lnTo>
                    <a:lnTo>
                      <a:pt x="3273" y="903"/>
                    </a:lnTo>
                    <a:lnTo>
                      <a:pt x="2709" y="1467"/>
                    </a:lnTo>
                    <a:lnTo>
                      <a:pt x="2257" y="2031"/>
                    </a:lnTo>
                    <a:lnTo>
                      <a:pt x="1806" y="2821"/>
                    </a:lnTo>
                    <a:lnTo>
                      <a:pt x="1467" y="3498"/>
                    </a:lnTo>
                    <a:lnTo>
                      <a:pt x="1129" y="4288"/>
                    </a:lnTo>
                    <a:lnTo>
                      <a:pt x="565" y="5755"/>
                    </a:lnTo>
                    <a:lnTo>
                      <a:pt x="0" y="7335"/>
                    </a:lnTo>
                    <a:lnTo>
                      <a:pt x="113" y="7335"/>
                    </a:lnTo>
                    <a:lnTo>
                      <a:pt x="1016" y="6658"/>
                    </a:lnTo>
                    <a:lnTo>
                      <a:pt x="2032" y="5981"/>
                    </a:lnTo>
                    <a:lnTo>
                      <a:pt x="2821" y="5078"/>
                    </a:lnTo>
                    <a:lnTo>
                      <a:pt x="3611" y="4175"/>
                    </a:lnTo>
                    <a:lnTo>
                      <a:pt x="4288" y="3273"/>
                    </a:lnTo>
                    <a:lnTo>
                      <a:pt x="4740" y="2257"/>
                    </a:lnTo>
                    <a:lnTo>
                      <a:pt x="5191" y="1129"/>
                    </a:lnTo>
                    <a:lnTo>
                      <a:pt x="553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9"/>
              <p:cNvSpPr/>
              <p:nvPr/>
            </p:nvSpPr>
            <p:spPr>
              <a:xfrm>
                <a:off x="1037975" y="3978875"/>
                <a:ext cx="138250" cy="183400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7336" fill="none" extrusionOk="0">
                    <a:moveTo>
                      <a:pt x="0" y="7335"/>
                    </a:moveTo>
                    <a:lnTo>
                      <a:pt x="0" y="7335"/>
                    </a:lnTo>
                    <a:lnTo>
                      <a:pt x="565" y="5755"/>
                    </a:lnTo>
                    <a:lnTo>
                      <a:pt x="1129" y="4288"/>
                    </a:lnTo>
                    <a:lnTo>
                      <a:pt x="1129" y="4288"/>
                    </a:lnTo>
                    <a:lnTo>
                      <a:pt x="1467" y="3498"/>
                    </a:lnTo>
                    <a:lnTo>
                      <a:pt x="1806" y="2821"/>
                    </a:lnTo>
                    <a:lnTo>
                      <a:pt x="2257" y="2031"/>
                    </a:lnTo>
                    <a:lnTo>
                      <a:pt x="2709" y="1467"/>
                    </a:lnTo>
                    <a:lnTo>
                      <a:pt x="2709" y="1467"/>
                    </a:lnTo>
                    <a:lnTo>
                      <a:pt x="3273" y="903"/>
                    </a:lnTo>
                    <a:lnTo>
                      <a:pt x="3950" y="452"/>
                    </a:lnTo>
                    <a:lnTo>
                      <a:pt x="4740" y="113"/>
                    </a:lnTo>
                    <a:lnTo>
                      <a:pt x="5530" y="0"/>
                    </a:lnTo>
                    <a:lnTo>
                      <a:pt x="5530" y="0"/>
                    </a:lnTo>
                    <a:lnTo>
                      <a:pt x="5191" y="1129"/>
                    </a:lnTo>
                    <a:lnTo>
                      <a:pt x="4740" y="2257"/>
                    </a:lnTo>
                    <a:lnTo>
                      <a:pt x="4288" y="3273"/>
                    </a:lnTo>
                    <a:lnTo>
                      <a:pt x="3611" y="4175"/>
                    </a:lnTo>
                    <a:lnTo>
                      <a:pt x="2821" y="5078"/>
                    </a:lnTo>
                    <a:lnTo>
                      <a:pt x="2032" y="5981"/>
                    </a:lnTo>
                    <a:lnTo>
                      <a:pt x="1016" y="6658"/>
                    </a:lnTo>
                    <a:lnTo>
                      <a:pt x="113" y="733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9"/>
              <p:cNvSpPr/>
              <p:nvPr/>
            </p:nvSpPr>
            <p:spPr>
              <a:xfrm>
                <a:off x="863075" y="4094525"/>
                <a:ext cx="14670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4064" extrusionOk="0">
                    <a:moveTo>
                      <a:pt x="903" y="1"/>
                    </a:moveTo>
                    <a:lnTo>
                      <a:pt x="0" y="114"/>
                    </a:lnTo>
                    <a:lnTo>
                      <a:pt x="451" y="904"/>
                    </a:lnTo>
                    <a:lnTo>
                      <a:pt x="1016" y="1581"/>
                    </a:lnTo>
                    <a:lnTo>
                      <a:pt x="1693" y="2145"/>
                    </a:lnTo>
                    <a:lnTo>
                      <a:pt x="2483" y="2709"/>
                    </a:lnTo>
                    <a:lnTo>
                      <a:pt x="3273" y="3160"/>
                    </a:lnTo>
                    <a:lnTo>
                      <a:pt x="4062" y="3612"/>
                    </a:lnTo>
                    <a:lnTo>
                      <a:pt x="4965" y="3837"/>
                    </a:lnTo>
                    <a:lnTo>
                      <a:pt x="5868" y="4063"/>
                    </a:lnTo>
                    <a:lnTo>
                      <a:pt x="4740" y="2371"/>
                    </a:lnTo>
                    <a:lnTo>
                      <a:pt x="4062" y="1581"/>
                    </a:lnTo>
                    <a:lnTo>
                      <a:pt x="3385" y="1016"/>
                    </a:lnTo>
                    <a:lnTo>
                      <a:pt x="2596" y="452"/>
                    </a:lnTo>
                    <a:lnTo>
                      <a:pt x="1806" y="114"/>
                    </a:lnTo>
                    <a:lnTo>
                      <a:pt x="9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9"/>
              <p:cNvSpPr/>
              <p:nvPr/>
            </p:nvSpPr>
            <p:spPr>
              <a:xfrm>
                <a:off x="863075" y="4094525"/>
                <a:ext cx="14670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4064" fill="none" extrusionOk="0">
                    <a:moveTo>
                      <a:pt x="5868" y="4063"/>
                    </a:moveTo>
                    <a:lnTo>
                      <a:pt x="5868" y="4063"/>
                    </a:lnTo>
                    <a:lnTo>
                      <a:pt x="4740" y="2371"/>
                    </a:lnTo>
                    <a:lnTo>
                      <a:pt x="4062" y="1581"/>
                    </a:lnTo>
                    <a:lnTo>
                      <a:pt x="3385" y="1016"/>
                    </a:lnTo>
                    <a:lnTo>
                      <a:pt x="3385" y="1016"/>
                    </a:lnTo>
                    <a:lnTo>
                      <a:pt x="2596" y="452"/>
                    </a:lnTo>
                    <a:lnTo>
                      <a:pt x="1806" y="114"/>
                    </a:lnTo>
                    <a:lnTo>
                      <a:pt x="903" y="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451" y="904"/>
                    </a:lnTo>
                    <a:lnTo>
                      <a:pt x="1016" y="1581"/>
                    </a:lnTo>
                    <a:lnTo>
                      <a:pt x="1693" y="2145"/>
                    </a:lnTo>
                    <a:lnTo>
                      <a:pt x="2483" y="2709"/>
                    </a:lnTo>
                    <a:lnTo>
                      <a:pt x="3273" y="3160"/>
                    </a:lnTo>
                    <a:lnTo>
                      <a:pt x="4062" y="3612"/>
                    </a:lnTo>
                    <a:lnTo>
                      <a:pt x="4965" y="3837"/>
                    </a:lnTo>
                    <a:lnTo>
                      <a:pt x="5868" y="406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9"/>
              <p:cNvSpPr/>
              <p:nvPr/>
            </p:nvSpPr>
            <p:spPr>
              <a:xfrm>
                <a:off x="984375" y="3978875"/>
                <a:ext cx="47975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7448" extrusionOk="0">
                    <a:moveTo>
                      <a:pt x="677" y="0"/>
                    </a:moveTo>
                    <a:lnTo>
                      <a:pt x="339" y="903"/>
                    </a:lnTo>
                    <a:lnTo>
                      <a:pt x="113" y="1806"/>
                    </a:lnTo>
                    <a:lnTo>
                      <a:pt x="0" y="2821"/>
                    </a:lnTo>
                    <a:lnTo>
                      <a:pt x="113" y="3724"/>
                    </a:lnTo>
                    <a:lnTo>
                      <a:pt x="565" y="5642"/>
                    </a:lnTo>
                    <a:lnTo>
                      <a:pt x="1242" y="7448"/>
                    </a:lnTo>
                    <a:lnTo>
                      <a:pt x="1354" y="7448"/>
                    </a:lnTo>
                    <a:lnTo>
                      <a:pt x="1580" y="6545"/>
                    </a:lnTo>
                    <a:lnTo>
                      <a:pt x="1806" y="5530"/>
                    </a:lnTo>
                    <a:lnTo>
                      <a:pt x="1919" y="4627"/>
                    </a:lnTo>
                    <a:lnTo>
                      <a:pt x="1806" y="3724"/>
                    </a:lnTo>
                    <a:lnTo>
                      <a:pt x="1693" y="2821"/>
                    </a:lnTo>
                    <a:lnTo>
                      <a:pt x="1467" y="1806"/>
                    </a:lnTo>
                    <a:lnTo>
                      <a:pt x="1129" y="903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9"/>
              <p:cNvSpPr/>
              <p:nvPr/>
            </p:nvSpPr>
            <p:spPr>
              <a:xfrm>
                <a:off x="984375" y="3978875"/>
                <a:ext cx="47975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7448" fill="none" extrusionOk="0">
                    <a:moveTo>
                      <a:pt x="1242" y="7448"/>
                    </a:moveTo>
                    <a:lnTo>
                      <a:pt x="1242" y="7448"/>
                    </a:lnTo>
                    <a:lnTo>
                      <a:pt x="565" y="5642"/>
                    </a:lnTo>
                    <a:lnTo>
                      <a:pt x="113" y="3724"/>
                    </a:lnTo>
                    <a:lnTo>
                      <a:pt x="113" y="3724"/>
                    </a:lnTo>
                    <a:lnTo>
                      <a:pt x="0" y="2821"/>
                    </a:lnTo>
                    <a:lnTo>
                      <a:pt x="113" y="1806"/>
                    </a:lnTo>
                    <a:lnTo>
                      <a:pt x="339" y="903"/>
                    </a:lnTo>
                    <a:lnTo>
                      <a:pt x="677" y="0"/>
                    </a:lnTo>
                    <a:lnTo>
                      <a:pt x="677" y="0"/>
                    </a:lnTo>
                    <a:lnTo>
                      <a:pt x="1129" y="903"/>
                    </a:lnTo>
                    <a:lnTo>
                      <a:pt x="1467" y="1806"/>
                    </a:lnTo>
                    <a:lnTo>
                      <a:pt x="1693" y="2821"/>
                    </a:lnTo>
                    <a:lnTo>
                      <a:pt x="1806" y="3724"/>
                    </a:lnTo>
                    <a:lnTo>
                      <a:pt x="1919" y="4627"/>
                    </a:lnTo>
                    <a:lnTo>
                      <a:pt x="1806" y="5530"/>
                    </a:lnTo>
                    <a:lnTo>
                      <a:pt x="1580" y="6545"/>
                    </a:lnTo>
                    <a:lnTo>
                      <a:pt x="1354" y="744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9"/>
              <p:cNvSpPr/>
              <p:nvPr/>
            </p:nvSpPr>
            <p:spPr>
              <a:xfrm>
                <a:off x="1037975" y="3854750"/>
                <a:ext cx="169275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6771" h="4966" extrusionOk="0">
                    <a:moveTo>
                      <a:pt x="5643" y="0"/>
                    </a:moveTo>
                    <a:lnTo>
                      <a:pt x="5191" y="113"/>
                    </a:lnTo>
                    <a:lnTo>
                      <a:pt x="4288" y="451"/>
                    </a:lnTo>
                    <a:lnTo>
                      <a:pt x="3499" y="903"/>
                    </a:lnTo>
                    <a:lnTo>
                      <a:pt x="2709" y="1467"/>
                    </a:lnTo>
                    <a:lnTo>
                      <a:pt x="2032" y="2031"/>
                    </a:lnTo>
                    <a:lnTo>
                      <a:pt x="1354" y="2596"/>
                    </a:lnTo>
                    <a:lnTo>
                      <a:pt x="790" y="3385"/>
                    </a:lnTo>
                    <a:lnTo>
                      <a:pt x="339" y="4175"/>
                    </a:lnTo>
                    <a:lnTo>
                      <a:pt x="0" y="4965"/>
                    </a:lnTo>
                    <a:lnTo>
                      <a:pt x="0" y="4965"/>
                    </a:lnTo>
                    <a:lnTo>
                      <a:pt x="1693" y="4401"/>
                    </a:lnTo>
                    <a:lnTo>
                      <a:pt x="3273" y="3611"/>
                    </a:lnTo>
                    <a:lnTo>
                      <a:pt x="4853" y="2708"/>
                    </a:lnTo>
                    <a:lnTo>
                      <a:pt x="6207" y="1580"/>
                    </a:lnTo>
                    <a:lnTo>
                      <a:pt x="6658" y="1129"/>
                    </a:lnTo>
                    <a:lnTo>
                      <a:pt x="6771" y="903"/>
                    </a:lnTo>
                    <a:lnTo>
                      <a:pt x="6771" y="564"/>
                    </a:lnTo>
                    <a:lnTo>
                      <a:pt x="6658" y="339"/>
                    </a:lnTo>
                    <a:lnTo>
                      <a:pt x="6545" y="226"/>
                    </a:lnTo>
                    <a:lnTo>
                      <a:pt x="6320" y="113"/>
                    </a:lnTo>
                    <a:lnTo>
                      <a:pt x="60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9"/>
              <p:cNvSpPr/>
              <p:nvPr/>
            </p:nvSpPr>
            <p:spPr>
              <a:xfrm>
                <a:off x="1037975" y="3854750"/>
                <a:ext cx="169275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6771" h="4966" fill="none" extrusionOk="0">
                    <a:moveTo>
                      <a:pt x="0" y="4965"/>
                    </a:moveTo>
                    <a:lnTo>
                      <a:pt x="0" y="4965"/>
                    </a:lnTo>
                    <a:lnTo>
                      <a:pt x="339" y="4175"/>
                    </a:lnTo>
                    <a:lnTo>
                      <a:pt x="790" y="3385"/>
                    </a:lnTo>
                    <a:lnTo>
                      <a:pt x="1354" y="2596"/>
                    </a:lnTo>
                    <a:lnTo>
                      <a:pt x="2032" y="2031"/>
                    </a:lnTo>
                    <a:lnTo>
                      <a:pt x="2709" y="1467"/>
                    </a:lnTo>
                    <a:lnTo>
                      <a:pt x="3499" y="903"/>
                    </a:lnTo>
                    <a:lnTo>
                      <a:pt x="4288" y="451"/>
                    </a:lnTo>
                    <a:lnTo>
                      <a:pt x="5191" y="113"/>
                    </a:lnTo>
                    <a:lnTo>
                      <a:pt x="5191" y="113"/>
                    </a:lnTo>
                    <a:lnTo>
                      <a:pt x="5643" y="0"/>
                    </a:lnTo>
                    <a:lnTo>
                      <a:pt x="6094" y="0"/>
                    </a:lnTo>
                    <a:lnTo>
                      <a:pt x="6094" y="0"/>
                    </a:lnTo>
                    <a:lnTo>
                      <a:pt x="6320" y="113"/>
                    </a:lnTo>
                    <a:lnTo>
                      <a:pt x="6545" y="226"/>
                    </a:lnTo>
                    <a:lnTo>
                      <a:pt x="6658" y="339"/>
                    </a:lnTo>
                    <a:lnTo>
                      <a:pt x="6771" y="564"/>
                    </a:lnTo>
                    <a:lnTo>
                      <a:pt x="6771" y="564"/>
                    </a:lnTo>
                    <a:lnTo>
                      <a:pt x="6771" y="903"/>
                    </a:lnTo>
                    <a:lnTo>
                      <a:pt x="6658" y="1129"/>
                    </a:lnTo>
                    <a:lnTo>
                      <a:pt x="6207" y="1580"/>
                    </a:lnTo>
                    <a:lnTo>
                      <a:pt x="6207" y="1580"/>
                    </a:lnTo>
                    <a:lnTo>
                      <a:pt x="4853" y="2708"/>
                    </a:lnTo>
                    <a:lnTo>
                      <a:pt x="3273" y="3611"/>
                    </a:lnTo>
                    <a:lnTo>
                      <a:pt x="1693" y="4401"/>
                    </a:lnTo>
                    <a:lnTo>
                      <a:pt x="0" y="496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9"/>
              <p:cNvSpPr/>
              <p:nvPr/>
            </p:nvSpPr>
            <p:spPr>
              <a:xfrm>
                <a:off x="1037975" y="3733425"/>
                <a:ext cx="90300" cy="211625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8465" extrusionOk="0">
                    <a:moveTo>
                      <a:pt x="3499" y="1"/>
                    </a:moveTo>
                    <a:lnTo>
                      <a:pt x="2596" y="678"/>
                    </a:lnTo>
                    <a:lnTo>
                      <a:pt x="1806" y="1468"/>
                    </a:lnTo>
                    <a:lnTo>
                      <a:pt x="1129" y="2371"/>
                    </a:lnTo>
                    <a:lnTo>
                      <a:pt x="677" y="3499"/>
                    </a:lnTo>
                    <a:lnTo>
                      <a:pt x="452" y="4515"/>
                    </a:lnTo>
                    <a:lnTo>
                      <a:pt x="226" y="5643"/>
                    </a:lnTo>
                    <a:lnTo>
                      <a:pt x="113" y="6771"/>
                    </a:lnTo>
                    <a:lnTo>
                      <a:pt x="0" y="7900"/>
                    </a:lnTo>
                    <a:lnTo>
                      <a:pt x="0" y="8464"/>
                    </a:lnTo>
                    <a:lnTo>
                      <a:pt x="452" y="7336"/>
                    </a:lnTo>
                    <a:lnTo>
                      <a:pt x="1016" y="6320"/>
                    </a:lnTo>
                    <a:lnTo>
                      <a:pt x="2257" y="4402"/>
                    </a:lnTo>
                    <a:lnTo>
                      <a:pt x="2821" y="3386"/>
                    </a:lnTo>
                    <a:lnTo>
                      <a:pt x="3273" y="2258"/>
                    </a:lnTo>
                    <a:lnTo>
                      <a:pt x="3611" y="1242"/>
                    </a:lnTo>
                    <a:lnTo>
                      <a:pt x="3611" y="565"/>
                    </a:lnTo>
                    <a:lnTo>
                      <a:pt x="34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9"/>
              <p:cNvSpPr/>
              <p:nvPr/>
            </p:nvSpPr>
            <p:spPr>
              <a:xfrm>
                <a:off x="1037975" y="3733425"/>
                <a:ext cx="90300" cy="211625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8465" fill="none" extrusionOk="0">
                    <a:moveTo>
                      <a:pt x="0" y="7900"/>
                    </a:moveTo>
                    <a:lnTo>
                      <a:pt x="0" y="7900"/>
                    </a:lnTo>
                    <a:lnTo>
                      <a:pt x="113" y="6771"/>
                    </a:lnTo>
                    <a:lnTo>
                      <a:pt x="226" y="5643"/>
                    </a:lnTo>
                    <a:lnTo>
                      <a:pt x="452" y="4515"/>
                    </a:lnTo>
                    <a:lnTo>
                      <a:pt x="677" y="3499"/>
                    </a:lnTo>
                    <a:lnTo>
                      <a:pt x="677" y="3499"/>
                    </a:lnTo>
                    <a:lnTo>
                      <a:pt x="1129" y="2371"/>
                    </a:lnTo>
                    <a:lnTo>
                      <a:pt x="1806" y="1468"/>
                    </a:lnTo>
                    <a:lnTo>
                      <a:pt x="2596" y="678"/>
                    </a:lnTo>
                    <a:lnTo>
                      <a:pt x="3499" y="1"/>
                    </a:lnTo>
                    <a:lnTo>
                      <a:pt x="3499" y="1"/>
                    </a:lnTo>
                    <a:lnTo>
                      <a:pt x="3611" y="565"/>
                    </a:lnTo>
                    <a:lnTo>
                      <a:pt x="3611" y="1242"/>
                    </a:lnTo>
                    <a:lnTo>
                      <a:pt x="3273" y="2258"/>
                    </a:lnTo>
                    <a:lnTo>
                      <a:pt x="2821" y="3386"/>
                    </a:lnTo>
                    <a:lnTo>
                      <a:pt x="2257" y="4402"/>
                    </a:lnTo>
                    <a:lnTo>
                      <a:pt x="2257" y="4402"/>
                    </a:lnTo>
                    <a:lnTo>
                      <a:pt x="1016" y="6320"/>
                    </a:lnTo>
                    <a:lnTo>
                      <a:pt x="452" y="7336"/>
                    </a:lnTo>
                    <a:lnTo>
                      <a:pt x="0" y="846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9"/>
              <p:cNvSpPr/>
              <p:nvPr/>
            </p:nvSpPr>
            <p:spPr>
              <a:xfrm>
                <a:off x="927950" y="3753175"/>
                <a:ext cx="110050" cy="205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8239" extrusionOk="0">
                    <a:moveTo>
                      <a:pt x="226" y="1"/>
                    </a:moveTo>
                    <a:lnTo>
                      <a:pt x="113" y="791"/>
                    </a:lnTo>
                    <a:lnTo>
                      <a:pt x="1" y="1581"/>
                    </a:lnTo>
                    <a:lnTo>
                      <a:pt x="113" y="2370"/>
                    </a:lnTo>
                    <a:lnTo>
                      <a:pt x="452" y="3160"/>
                    </a:lnTo>
                    <a:lnTo>
                      <a:pt x="790" y="3950"/>
                    </a:lnTo>
                    <a:lnTo>
                      <a:pt x="1242" y="4627"/>
                    </a:lnTo>
                    <a:lnTo>
                      <a:pt x="1693" y="5304"/>
                    </a:lnTo>
                    <a:lnTo>
                      <a:pt x="2257" y="5869"/>
                    </a:lnTo>
                    <a:lnTo>
                      <a:pt x="3386" y="6997"/>
                    </a:lnTo>
                    <a:lnTo>
                      <a:pt x="4362" y="8082"/>
                    </a:lnTo>
                    <a:lnTo>
                      <a:pt x="4362" y="8082"/>
                    </a:lnTo>
                    <a:lnTo>
                      <a:pt x="4063" y="6884"/>
                    </a:lnTo>
                    <a:lnTo>
                      <a:pt x="3724" y="5417"/>
                    </a:lnTo>
                    <a:lnTo>
                      <a:pt x="3386" y="4063"/>
                    </a:lnTo>
                    <a:lnTo>
                      <a:pt x="3047" y="3386"/>
                    </a:lnTo>
                    <a:lnTo>
                      <a:pt x="2709" y="2822"/>
                    </a:lnTo>
                    <a:lnTo>
                      <a:pt x="2145" y="2032"/>
                    </a:lnTo>
                    <a:lnTo>
                      <a:pt x="1467" y="1468"/>
                    </a:lnTo>
                    <a:lnTo>
                      <a:pt x="790" y="678"/>
                    </a:lnTo>
                    <a:lnTo>
                      <a:pt x="226" y="1"/>
                    </a:lnTo>
                    <a:close/>
                    <a:moveTo>
                      <a:pt x="4362" y="8082"/>
                    </a:moveTo>
                    <a:lnTo>
                      <a:pt x="4401" y="8238"/>
                    </a:lnTo>
                    <a:lnTo>
                      <a:pt x="4401" y="8125"/>
                    </a:lnTo>
                    <a:lnTo>
                      <a:pt x="4362" y="808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9"/>
              <p:cNvSpPr/>
              <p:nvPr/>
            </p:nvSpPr>
            <p:spPr>
              <a:xfrm>
                <a:off x="927950" y="3753175"/>
                <a:ext cx="110050" cy="205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8239" fill="none" extrusionOk="0">
                    <a:moveTo>
                      <a:pt x="4401" y="8238"/>
                    </a:moveTo>
                    <a:lnTo>
                      <a:pt x="4401" y="8238"/>
                    </a:lnTo>
                    <a:lnTo>
                      <a:pt x="4063" y="6884"/>
                    </a:lnTo>
                    <a:lnTo>
                      <a:pt x="3724" y="5417"/>
                    </a:lnTo>
                    <a:lnTo>
                      <a:pt x="3386" y="4063"/>
                    </a:lnTo>
                    <a:lnTo>
                      <a:pt x="3047" y="3386"/>
                    </a:lnTo>
                    <a:lnTo>
                      <a:pt x="2709" y="2822"/>
                    </a:lnTo>
                    <a:lnTo>
                      <a:pt x="2709" y="2822"/>
                    </a:lnTo>
                    <a:lnTo>
                      <a:pt x="2145" y="2032"/>
                    </a:lnTo>
                    <a:lnTo>
                      <a:pt x="1467" y="1468"/>
                    </a:lnTo>
                    <a:lnTo>
                      <a:pt x="790" y="678"/>
                    </a:lnTo>
                    <a:lnTo>
                      <a:pt x="226" y="1"/>
                    </a:lnTo>
                    <a:lnTo>
                      <a:pt x="226" y="1"/>
                    </a:lnTo>
                    <a:lnTo>
                      <a:pt x="113" y="791"/>
                    </a:lnTo>
                    <a:lnTo>
                      <a:pt x="1" y="1581"/>
                    </a:lnTo>
                    <a:lnTo>
                      <a:pt x="113" y="2370"/>
                    </a:lnTo>
                    <a:lnTo>
                      <a:pt x="452" y="3160"/>
                    </a:lnTo>
                    <a:lnTo>
                      <a:pt x="452" y="3160"/>
                    </a:lnTo>
                    <a:lnTo>
                      <a:pt x="790" y="3950"/>
                    </a:lnTo>
                    <a:lnTo>
                      <a:pt x="1242" y="4627"/>
                    </a:lnTo>
                    <a:lnTo>
                      <a:pt x="1693" y="5304"/>
                    </a:lnTo>
                    <a:lnTo>
                      <a:pt x="2257" y="5869"/>
                    </a:lnTo>
                    <a:lnTo>
                      <a:pt x="2257" y="5869"/>
                    </a:lnTo>
                    <a:lnTo>
                      <a:pt x="3386" y="6997"/>
                    </a:lnTo>
                    <a:lnTo>
                      <a:pt x="4401" y="81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9"/>
              <p:cNvSpPr/>
              <p:nvPr/>
            </p:nvSpPr>
            <p:spPr>
              <a:xfrm>
                <a:off x="1035150" y="3942200"/>
                <a:ext cx="5675" cy="1275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51006" extrusionOk="0">
                    <a:moveTo>
                      <a:pt x="113" y="0"/>
                    </a:moveTo>
                    <a:lnTo>
                      <a:pt x="113" y="7561"/>
                    </a:lnTo>
                    <a:lnTo>
                      <a:pt x="1" y="25503"/>
                    </a:lnTo>
                    <a:lnTo>
                      <a:pt x="113" y="51005"/>
                    </a:lnTo>
                    <a:lnTo>
                      <a:pt x="226" y="43558"/>
                    </a:lnTo>
                    <a:lnTo>
                      <a:pt x="226" y="25503"/>
                    </a:lnTo>
                    <a:lnTo>
                      <a:pt x="226" y="7561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9"/>
              <p:cNvSpPr/>
              <p:nvPr/>
            </p:nvSpPr>
            <p:spPr>
              <a:xfrm>
                <a:off x="1037975" y="4362525"/>
                <a:ext cx="25110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5192" extrusionOk="0">
                    <a:moveTo>
                      <a:pt x="10043" y="1"/>
                    </a:moveTo>
                    <a:lnTo>
                      <a:pt x="9479" y="114"/>
                    </a:lnTo>
                    <a:lnTo>
                      <a:pt x="8351" y="452"/>
                    </a:lnTo>
                    <a:lnTo>
                      <a:pt x="6545" y="1016"/>
                    </a:lnTo>
                    <a:lnTo>
                      <a:pt x="4401" y="1806"/>
                    </a:lnTo>
                    <a:lnTo>
                      <a:pt x="2370" y="2709"/>
                    </a:lnTo>
                    <a:lnTo>
                      <a:pt x="1580" y="3161"/>
                    </a:lnTo>
                    <a:lnTo>
                      <a:pt x="790" y="3725"/>
                    </a:lnTo>
                    <a:lnTo>
                      <a:pt x="339" y="4176"/>
                    </a:lnTo>
                    <a:lnTo>
                      <a:pt x="113" y="4740"/>
                    </a:lnTo>
                    <a:lnTo>
                      <a:pt x="0" y="5079"/>
                    </a:lnTo>
                    <a:lnTo>
                      <a:pt x="0" y="5192"/>
                    </a:lnTo>
                    <a:lnTo>
                      <a:pt x="113" y="4853"/>
                    </a:lnTo>
                    <a:lnTo>
                      <a:pt x="452" y="4289"/>
                    </a:lnTo>
                    <a:lnTo>
                      <a:pt x="903" y="3838"/>
                    </a:lnTo>
                    <a:lnTo>
                      <a:pt x="1580" y="3386"/>
                    </a:lnTo>
                    <a:lnTo>
                      <a:pt x="2483" y="2935"/>
                    </a:lnTo>
                    <a:lnTo>
                      <a:pt x="4514" y="2032"/>
                    </a:lnTo>
                    <a:lnTo>
                      <a:pt x="6658" y="1242"/>
                    </a:lnTo>
                    <a:lnTo>
                      <a:pt x="8351" y="565"/>
                    </a:lnTo>
                    <a:lnTo>
                      <a:pt x="9592" y="227"/>
                    </a:lnTo>
                    <a:lnTo>
                      <a:pt x="100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9"/>
              <p:cNvSpPr/>
              <p:nvPr/>
            </p:nvSpPr>
            <p:spPr>
              <a:xfrm>
                <a:off x="1060550" y="4162250"/>
                <a:ext cx="310325" cy="293400"/>
              </a:xfrm>
              <a:custGeom>
                <a:avLst/>
                <a:gdLst/>
                <a:ahLst/>
                <a:cxnLst/>
                <a:rect l="l" t="t" r="r" b="b"/>
                <a:pathLst>
                  <a:path w="12413" h="11736" extrusionOk="0">
                    <a:moveTo>
                      <a:pt x="12413" y="0"/>
                    </a:moveTo>
                    <a:lnTo>
                      <a:pt x="12187" y="113"/>
                    </a:lnTo>
                    <a:lnTo>
                      <a:pt x="11849" y="451"/>
                    </a:lnTo>
                    <a:lnTo>
                      <a:pt x="12300" y="113"/>
                    </a:lnTo>
                    <a:lnTo>
                      <a:pt x="12413" y="0"/>
                    </a:lnTo>
                    <a:close/>
                    <a:moveTo>
                      <a:pt x="11849" y="451"/>
                    </a:moveTo>
                    <a:lnTo>
                      <a:pt x="10495" y="1580"/>
                    </a:lnTo>
                    <a:lnTo>
                      <a:pt x="5868" y="5642"/>
                    </a:lnTo>
                    <a:lnTo>
                      <a:pt x="3611" y="7673"/>
                    </a:lnTo>
                    <a:lnTo>
                      <a:pt x="1467" y="9930"/>
                    </a:lnTo>
                    <a:lnTo>
                      <a:pt x="339" y="11284"/>
                    </a:lnTo>
                    <a:lnTo>
                      <a:pt x="0" y="11736"/>
                    </a:lnTo>
                    <a:lnTo>
                      <a:pt x="339" y="11397"/>
                    </a:lnTo>
                    <a:lnTo>
                      <a:pt x="1580" y="10043"/>
                    </a:lnTo>
                    <a:lnTo>
                      <a:pt x="3498" y="8012"/>
                    </a:lnTo>
                    <a:lnTo>
                      <a:pt x="5981" y="5755"/>
                    </a:lnTo>
                    <a:lnTo>
                      <a:pt x="10495" y="1693"/>
                    </a:lnTo>
                    <a:lnTo>
                      <a:pt x="11849" y="45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9"/>
              <p:cNvSpPr/>
              <p:nvPr/>
            </p:nvSpPr>
            <p:spPr>
              <a:xfrm>
                <a:off x="1167750" y="4246875"/>
                <a:ext cx="2540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386" extrusionOk="0">
                    <a:moveTo>
                      <a:pt x="1016" y="0"/>
                    </a:moveTo>
                    <a:lnTo>
                      <a:pt x="903" y="677"/>
                    </a:lnTo>
                    <a:lnTo>
                      <a:pt x="452" y="2032"/>
                    </a:lnTo>
                    <a:lnTo>
                      <a:pt x="0" y="3386"/>
                    </a:lnTo>
                    <a:lnTo>
                      <a:pt x="564" y="2032"/>
                    </a:lnTo>
                    <a:lnTo>
                      <a:pt x="903" y="1129"/>
                    </a:lnTo>
                    <a:lnTo>
                      <a:pt x="10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9"/>
              <p:cNvSpPr/>
              <p:nvPr/>
            </p:nvSpPr>
            <p:spPr>
              <a:xfrm>
                <a:off x="874350" y="4311750"/>
                <a:ext cx="163650" cy="20880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8352" extrusionOk="0">
                    <a:moveTo>
                      <a:pt x="0" y="1"/>
                    </a:moveTo>
                    <a:lnTo>
                      <a:pt x="226" y="339"/>
                    </a:lnTo>
                    <a:lnTo>
                      <a:pt x="903" y="1242"/>
                    </a:lnTo>
                    <a:lnTo>
                      <a:pt x="3273" y="4176"/>
                    </a:lnTo>
                    <a:lnTo>
                      <a:pt x="5643" y="7110"/>
                    </a:lnTo>
                    <a:lnTo>
                      <a:pt x="6320" y="8013"/>
                    </a:lnTo>
                    <a:lnTo>
                      <a:pt x="6545" y="8351"/>
                    </a:lnTo>
                    <a:lnTo>
                      <a:pt x="6320" y="7900"/>
                    </a:lnTo>
                    <a:lnTo>
                      <a:pt x="5643" y="6997"/>
                    </a:lnTo>
                    <a:lnTo>
                      <a:pt x="3386" y="4063"/>
                    </a:lnTo>
                    <a:lnTo>
                      <a:pt x="1016" y="1129"/>
                    </a:lnTo>
                    <a:lnTo>
                      <a:pt x="226" y="2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9"/>
              <p:cNvSpPr/>
              <p:nvPr/>
            </p:nvSpPr>
            <p:spPr>
              <a:xfrm>
                <a:off x="956150" y="4362525"/>
                <a:ext cx="28250" cy="8750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3500" extrusionOk="0">
                    <a:moveTo>
                      <a:pt x="1" y="1"/>
                    </a:moveTo>
                    <a:lnTo>
                      <a:pt x="1" y="904"/>
                    </a:lnTo>
                    <a:lnTo>
                      <a:pt x="227" y="1806"/>
                    </a:lnTo>
                    <a:lnTo>
                      <a:pt x="565" y="2709"/>
                    </a:lnTo>
                    <a:lnTo>
                      <a:pt x="1129" y="3499"/>
                    </a:lnTo>
                    <a:lnTo>
                      <a:pt x="678" y="2596"/>
                    </a:lnTo>
                    <a:lnTo>
                      <a:pt x="339" y="1694"/>
                    </a:lnTo>
                    <a:lnTo>
                      <a:pt x="227" y="904"/>
                    </a:lnTo>
                    <a:lnTo>
                      <a:pt x="1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9"/>
              <p:cNvSpPr/>
              <p:nvPr/>
            </p:nvSpPr>
            <p:spPr>
              <a:xfrm>
                <a:off x="789725" y="4342800"/>
                <a:ext cx="1241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678" extrusionOk="0">
                    <a:moveTo>
                      <a:pt x="2483" y="0"/>
                    </a:moveTo>
                    <a:lnTo>
                      <a:pt x="1580" y="113"/>
                    </a:lnTo>
                    <a:lnTo>
                      <a:pt x="677" y="339"/>
                    </a:lnTo>
                    <a:lnTo>
                      <a:pt x="0" y="677"/>
                    </a:lnTo>
                    <a:lnTo>
                      <a:pt x="677" y="451"/>
                    </a:lnTo>
                    <a:lnTo>
                      <a:pt x="1580" y="339"/>
                    </a:lnTo>
                    <a:lnTo>
                      <a:pt x="2483" y="226"/>
                    </a:lnTo>
                    <a:lnTo>
                      <a:pt x="3385" y="226"/>
                    </a:lnTo>
                    <a:lnTo>
                      <a:pt x="4288" y="339"/>
                    </a:lnTo>
                    <a:lnTo>
                      <a:pt x="4965" y="677"/>
                    </a:lnTo>
                    <a:lnTo>
                      <a:pt x="4627" y="451"/>
                    </a:lnTo>
                    <a:lnTo>
                      <a:pt x="4288" y="226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9"/>
              <p:cNvSpPr/>
              <p:nvPr/>
            </p:nvSpPr>
            <p:spPr>
              <a:xfrm>
                <a:off x="722000" y="4314575"/>
                <a:ext cx="17495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1017" extrusionOk="0">
                    <a:moveTo>
                      <a:pt x="2258" y="1"/>
                    </a:moveTo>
                    <a:lnTo>
                      <a:pt x="1017" y="113"/>
                    </a:lnTo>
                    <a:lnTo>
                      <a:pt x="227" y="339"/>
                    </a:lnTo>
                    <a:lnTo>
                      <a:pt x="1" y="452"/>
                    </a:lnTo>
                    <a:lnTo>
                      <a:pt x="1017" y="226"/>
                    </a:lnTo>
                    <a:lnTo>
                      <a:pt x="2258" y="113"/>
                    </a:lnTo>
                    <a:lnTo>
                      <a:pt x="3499" y="113"/>
                    </a:lnTo>
                    <a:lnTo>
                      <a:pt x="4740" y="339"/>
                    </a:lnTo>
                    <a:lnTo>
                      <a:pt x="5982" y="565"/>
                    </a:lnTo>
                    <a:lnTo>
                      <a:pt x="4853" y="113"/>
                    </a:lnTo>
                    <a:lnTo>
                      <a:pt x="3499" y="1"/>
                    </a:lnTo>
                    <a:close/>
                    <a:moveTo>
                      <a:pt x="5982" y="565"/>
                    </a:moveTo>
                    <a:lnTo>
                      <a:pt x="6997" y="1016"/>
                    </a:lnTo>
                    <a:lnTo>
                      <a:pt x="6772" y="790"/>
                    </a:lnTo>
                    <a:lnTo>
                      <a:pt x="5982" y="56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9"/>
              <p:cNvSpPr/>
              <p:nvPr/>
            </p:nvSpPr>
            <p:spPr>
              <a:xfrm>
                <a:off x="1006950" y="4122750"/>
                <a:ext cx="31050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4966" extrusionOk="0">
                    <a:moveTo>
                      <a:pt x="0" y="0"/>
                    </a:moveTo>
                    <a:lnTo>
                      <a:pt x="226" y="1242"/>
                    </a:lnTo>
                    <a:lnTo>
                      <a:pt x="564" y="2483"/>
                    </a:lnTo>
                    <a:lnTo>
                      <a:pt x="903" y="3724"/>
                    </a:lnTo>
                    <a:lnTo>
                      <a:pt x="1241" y="4965"/>
                    </a:lnTo>
                    <a:lnTo>
                      <a:pt x="1241" y="4965"/>
                    </a:lnTo>
                    <a:lnTo>
                      <a:pt x="1016" y="3724"/>
                    </a:lnTo>
                    <a:lnTo>
                      <a:pt x="677" y="2483"/>
                    </a:lnTo>
                    <a:lnTo>
                      <a:pt x="339" y="12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990025" y="4181975"/>
                <a:ext cx="47975" cy="64925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2597" extrusionOk="0">
                    <a:moveTo>
                      <a:pt x="0" y="1"/>
                    </a:moveTo>
                    <a:lnTo>
                      <a:pt x="677" y="565"/>
                    </a:lnTo>
                    <a:lnTo>
                      <a:pt x="1128" y="1129"/>
                    </a:lnTo>
                    <a:lnTo>
                      <a:pt x="1918" y="2596"/>
                    </a:lnTo>
                    <a:lnTo>
                      <a:pt x="1693" y="1806"/>
                    </a:lnTo>
                    <a:lnTo>
                      <a:pt x="1354" y="1017"/>
                    </a:lnTo>
                    <a:lnTo>
                      <a:pt x="903" y="565"/>
                    </a:lnTo>
                    <a:lnTo>
                      <a:pt x="451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775600" y="4650275"/>
                <a:ext cx="262400" cy="414725"/>
              </a:xfrm>
              <a:custGeom>
                <a:avLst/>
                <a:gdLst/>
                <a:ahLst/>
                <a:cxnLst/>
                <a:rect l="l" t="t" r="r" b="b"/>
                <a:pathLst>
                  <a:path w="10496" h="16589" extrusionOk="0">
                    <a:moveTo>
                      <a:pt x="1" y="1"/>
                    </a:moveTo>
                    <a:lnTo>
                      <a:pt x="151" y="302"/>
                    </a:lnTo>
                    <a:lnTo>
                      <a:pt x="151" y="302"/>
                    </a:lnTo>
                    <a:lnTo>
                      <a:pt x="114" y="114"/>
                    </a:lnTo>
                    <a:lnTo>
                      <a:pt x="1" y="1"/>
                    </a:lnTo>
                    <a:close/>
                    <a:moveTo>
                      <a:pt x="151" y="302"/>
                    </a:moveTo>
                    <a:lnTo>
                      <a:pt x="227" y="678"/>
                    </a:lnTo>
                    <a:lnTo>
                      <a:pt x="678" y="1694"/>
                    </a:lnTo>
                    <a:lnTo>
                      <a:pt x="1129" y="2596"/>
                    </a:lnTo>
                    <a:lnTo>
                      <a:pt x="2032" y="3950"/>
                    </a:lnTo>
                    <a:lnTo>
                      <a:pt x="2935" y="5192"/>
                    </a:lnTo>
                    <a:lnTo>
                      <a:pt x="5530" y="8126"/>
                    </a:lnTo>
                    <a:lnTo>
                      <a:pt x="6659" y="9480"/>
                    </a:lnTo>
                    <a:lnTo>
                      <a:pt x="7674" y="10947"/>
                    </a:lnTo>
                    <a:lnTo>
                      <a:pt x="8690" y="12414"/>
                    </a:lnTo>
                    <a:lnTo>
                      <a:pt x="9593" y="13881"/>
                    </a:lnTo>
                    <a:lnTo>
                      <a:pt x="10044" y="14896"/>
                    </a:lnTo>
                    <a:lnTo>
                      <a:pt x="10383" y="15912"/>
                    </a:lnTo>
                    <a:lnTo>
                      <a:pt x="10044" y="14783"/>
                    </a:lnTo>
                    <a:lnTo>
                      <a:pt x="9705" y="13881"/>
                    </a:lnTo>
                    <a:lnTo>
                      <a:pt x="8803" y="12301"/>
                    </a:lnTo>
                    <a:lnTo>
                      <a:pt x="7787" y="10834"/>
                    </a:lnTo>
                    <a:lnTo>
                      <a:pt x="6772" y="9367"/>
                    </a:lnTo>
                    <a:lnTo>
                      <a:pt x="5643" y="8013"/>
                    </a:lnTo>
                    <a:lnTo>
                      <a:pt x="3048" y="5192"/>
                    </a:lnTo>
                    <a:lnTo>
                      <a:pt x="2145" y="3838"/>
                    </a:lnTo>
                    <a:lnTo>
                      <a:pt x="1242" y="2596"/>
                    </a:lnTo>
                    <a:lnTo>
                      <a:pt x="791" y="1694"/>
                    </a:lnTo>
                    <a:lnTo>
                      <a:pt x="340" y="678"/>
                    </a:lnTo>
                    <a:lnTo>
                      <a:pt x="151" y="302"/>
                    </a:lnTo>
                    <a:close/>
                    <a:moveTo>
                      <a:pt x="10383" y="15912"/>
                    </a:moveTo>
                    <a:lnTo>
                      <a:pt x="10495" y="16589"/>
                    </a:lnTo>
                    <a:lnTo>
                      <a:pt x="10495" y="16476"/>
                    </a:lnTo>
                    <a:lnTo>
                      <a:pt x="10383" y="1591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>
                <a:off x="1037975" y="4811075"/>
                <a:ext cx="225700" cy="253925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10157" extrusionOk="0">
                    <a:moveTo>
                      <a:pt x="9028" y="1"/>
                    </a:moveTo>
                    <a:lnTo>
                      <a:pt x="8847" y="136"/>
                    </a:lnTo>
                    <a:lnTo>
                      <a:pt x="8847" y="136"/>
                    </a:lnTo>
                    <a:lnTo>
                      <a:pt x="8915" y="114"/>
                    </a:lnTo>
                    <a:lnTo>
                      <a:pt x="9028" y="1"/>
                    </a:lnTo>
                    <a:close/>
                    <a:moveTo>
                      <a:pt x="8847" y="136"/>
                    </a:moveTo>
                    <a:lnTo>
                      <a:pt x="8576" y="227"/>
                    </a:lnTo>
                    <a:lnTo>
                      <a:pt x="7335" y="1017"/>
                    </a:lnTo>
                    <a:lnTo>
                      <a:pt x="6432" y="1694"/>
                    </a:lnTo>
                    <a:lnTo>
                      <a:pt x="5643" y="2484"/>
                    </a:lnTo>
                    <a:lnTo>
                      <a:pt x="4740" y="3386"/>
                    </a:lnTo>
                    <a:lnTo>
                      <a:pt x="3837" y="4515"/>
                    </a:lnTo>
                    <a:lnTo>
                      <a:pt x="2370" y="6433"/>
                    </a:lnTo>
                    <a:lnTo>
                      <a:pt x="903" y="8351"/>
                    </a:lnTo>
                    <a:lnTo>
                      <a:pt x="226" y="9706"/>
                    </a:lnTo>
                    <a:lnTo>
                      <a:pt x="136" y="9976"/>
                    </a:lnTo>
                    <a:lnTo>
                      <a:pt x="136" y="9976"/>
                    </a:lnTo>
                    <a:lnTo>
                      <a:pt x="339" y="9706"/>
                    </a:lnTo>
                    <a:lnTo>
                      <a:pt x="1016" y="8464"/>
                    </a:lnTo>
                    <a:lnTo>
                      <a:pt x="2370" y="6659"/>
                    </a:lnTo>
                    <a:lnTo>
                      <a:pt x="4063" y="4628"/>
                    </a:lnTo>
                    <a:lnTo>
                      <a:pt x="5755" y="2596"/>
                    </a:lnTo>
                    <a:lnTo>
                      <a:pt x="6545" y="1806"/>
                    </a:lnTo>
                    <a:lnTo>
                      <a:pt x="7335" y="1129"/>
                    </a:lnTo>
                    <a:lnTo>
                      <a:pt x="8576" y="340"/>
                    </a:lnTo>
                    <a:lnTo>
                      <a:pt x="8847" y="136"/>
                    </a:lnTo>
                    <a:close/>
                    <a:moveTo>
                      <a:pt x="136" y="9976"/>
                    </a:moveTo>
                    <a:lnTo>
                      <a:pt x="0" y="10157"/>
                    </a:lnTo>
                    <a:lnTo>
                      <a:pt x="0" y="10157"/>
                    </a:lnTo>
                    <a:lnTo>
                      <a:pt x="113" y="10044"/>
                    </a:lnTo>
                    <a:lnTo>
                      <a:pt x="136" y="99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9"/>
              <p:cNvSpPr/>
              <p:nvPr/>
            </p:nvSpPr>
            <p:spPr>
              <a:xfrm>
                <a:off x="1116950" y="4892900"/>
                <a:ext cx="152375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2258" extrusionOk="0">
                    <a:moveTo>
                      <a:pt x="6095" y="0"/>
                    </a:moveTo>
                    <a:lnTo>
                      <a:pt x="5079" y="113"/>
                    </a:lnTo>
                    <a:lnTo>
                      <a:pt x="3838" y="226"/>
                    </a:lnTo>
                    <a:lnTo>
                      <a:pt x="2596" y="452"/>
                    </a:lnTo>
                    <a:lnTo>
                      <a:pt x="1468" y="1016"/>
                    </a:lnTo>
                    <a:lnTo>
                      <a:pt x="452" y="1693"/>
                    </a:lnTo>
                    <a:lnTo>
                      <a:pt x="1" y="2257"/>
                    </a:lnTo>
                    <a:lnTo>
                      <a:pt x="565" y="1806"/>
                    </a:lnTo>
                    <a:lnTo>
                      <a:pt x="1581" y="1129"/>
                    </a:lnTo>
                    <a:lnTo>
                      <a:pt x="2709" y="678"/>
                    </a:lnTo>
                    <a:lnTo>
                      <a:pt x="3838" y="339"/>
                    </a:lnTo>
                    <a:lnTo>
                      <a:pt x="5079" y="226"/>
                    </a:lnTo>
                    <a:lnTo>
                      <a:pt x="60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>
                <a:off x="1119775" y="4859050"/>
                <a:ext cx="31075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3386" extrusionOk="0">
                    <a:moveTo>
                      <a:pt x="1242" y="0"/>
                    </a:moveTo>
                    <a:lnTo>
                      <a:pt x="1129" y="565"/>
                    </a:lnTo>
                    <a:lnTo>
                      <a:pt x="791" y="1806"/>
                    </a:lnTo>
                    <a:lnTo>
                      <a:pt x="227" y="2934"/>
                    </a:lnTo>
                    <a:lnTo>
                      <a:pt x="1" y="3386"/>
                    </a:lnTo>
                    <a:lnTo>
                      <a:pt x="339" y="3047"/>
                    </a:lnTo>
                    <a:lnTo>
                      <a:pt x="678" y="2483"/>
                    </a:lnTo>
                    <a:lnTo>
                      <a:pt x="904" y="1806"/>
                    </a:lnTo>
                    <a:lnTo>
                      <a:pt x="1129" y="1242"/>
                    </a:lnTo>
                    <a:lnTo>
                      <a:pt x="1242" y="565"/>
                    </a:lnTo>
                    <a:lnTo>
                      <a:pt x="12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9"/>
              <p:cNvSpPr/>
              <p:nvPr/>
            </p:nvSpPr>
            <p:spPr>
              <a:xfrm>
                <a:off x="1040800" y="4591050"/>
                <a:ext cx="293400" cy="301875"/>
              </a:xfrm>
              <a:custGeom>
                <a:avLst/>
                <a:gdLst/>
                <a:ahLst/>
                <a:cxnLst/>
                <a:rect l="l" t="t" r="r" b="b"/>
                <a:pathLst>
                  <a:path w="11736" h="12075" extrusionOk="0">
                    <a:moveTo>
                      <a:pt x="11736" y="0"/>
                    </a:moveTo>
                    <a:lnTo>
                      <a:pt x="11172" y="226"/>
                    </a:lnTo>
                    <a:lnTo>
                      <a:pt x="10495" y="564"/>
                    </a:lnTo>
                    <a:lnTo>
                      <a:pt x="11285" y="226"/>
                    </a:lnTo>
                    <a:lnTo>
                      <a:pt x="11736" y="0"/>
                    </a:lnTo>
                    <a:close/>
                    <a:moveTo>
                      <a:pt x="10495" y="564"/>
                    </a:moveTo>
                    <a:lnTo>
                      <a:pt x="9479" y="1016"/>
                    </a:lnTo>
                    <a:lnTo>
                      <a:pt x="8915" y="1354"/>
                    </a:lnTo>
                    <a:lnTo>
                      <a:pt x="8351" y="1693"/>
                    </a:lnTo>
                    <a:lnTo>
                      <a:pt x="7109" y="2483"/>
                    </a:lnTo>
                    <a:lnTo>
                      <a:pt x="5755" y="3611"/>
                    </a:lnTo>
                    <a:lnTo>
                      <a:pt x="4514" y="4740"/>
                    </a:lnTo>
                    <a:lnTo>
                      <a:pt x="3386" y="6094"/>
                    </a:lnTo>
                    <a:lnTo>
                      <a:pt x="2257" y="7448"/>
                    </a:lnTo>
                    <a:lnTo>
                      <a:pt x="1467" y="8689"/>
                    </a:lnTo>
                    <a:lnTo>
                      <a:pt x="1129" y="9366"/>
                    </a:lnTo>
                    <a:lnTo>
                      <a:pt x="903" y="9930"/>
                    </a:lnTo>
                    <a:lnTo>
                      <a:pt x="452" y="10833"/>
                    </a:lnTo>
                    <a:lnTo>
                      <a:pt x="113" y="11623"/>
                    </a:lnTo>
                    <a:lnTo>
                      <a:pt x="0" y="12074"/>
                    </a:lnTo>
                    <a:lnTo>
                      <a:pt x="226" y="11623"/>
                    </a:lnTo>
                    <a:lnTo>
                      <a:pt x="564" y="10946"/>
                    </a:lnTo>
                    <a:lnTo>
                      <a:pt x="1016" y="9930"/>
                    </a:lnTo>
                    <a:lnTo>
                      <a:pt x="1241" y="9366"/>
                    </a:lnTo>
                    <a:lnTo>
                      <a:pt x="1580" y="8802"/>
                    </a:lnTo>
                    <a:lnTo>
                      <a:pt x="2483" y="7561"/>
                    </a:lnTo>
                    <a:lnTo>
                      <a:pt x="3498" y="6207"/>
                    </a:lnTo>
                    <a:lnTo>
                      <a:pt x="4627" y="4852"/>
                    </a:lnTo>
                    <a:lnTo>
                      <a:pt x="5868" y="3724"/>
                    </a:lnTo>
                    <a:lnTo>
                      <a:pt x="7222" y="2596"/>
                    </a:lnTo>
                    <a:lnTo>
                      <a:pt x="8463" y="1806"/>
                    </a:lnTo>
                    <a:lnTo>
                      <a:pt x="9028" y="1354"/>
                    </a:lnTo>
                    <a:lnTo>
                      <a:pt x="9592" y="1129"/>
                    </a:lnTo>
                    <a:lnTo>
                      <a:pt x="10495" y="56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9"/>
              <p:cNvSpPr/>
              <p:nvPr/>
            </p:nvSpPr>
            <p:spPr>
              <a:xfrm>
                <a:off x="1159275" y="4678500"/>
                <a:ext cx="10722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4289" h="1242" extrusionOk="0">
                    <a:moveTo>
                      <a:pt x="1919" y="0"/>
                    </a:moveTo>
                    <a:lnTo>
                      <a:pt x="1468" y="113"/>
                    </a:lnTo>
                    <a:lnTo>
                      <a:pt x="1129" y="226"/>
                    </a:lnTo>
                    <a:lnTo>
                      <a:pt x="678" y="339"/>
                    </a:lnTo>
                    <a:lnTo>
                      <a:pt x="339" y="677"/>
                    </a:lnTo>
                    <a:lnTo>
                      <a:pt x="113" y="903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52" y="790"/>
                    </a:lnTo>
                    <a:lnTo>
                      <a:pt x="1129" y="339"/>
                    </a:lnTo>
                    <a:lnTo>
                      <a:pt x="1919" y="226"/>
                    </a:lnTo>
                    <a:lnTo>
                      <a:pt x="2822" y="226"/>
                    </a:lnTo>
                    <a:lnTo>
                      <a:pt x="3612" y="452"/>
                    </a:lnTo>
                    <a:lnTo>
                      <a:pt x="4289" y="677"/>
                    </a:lnTo>
                    <a:lnTo>
                      <a:pt x="4289" y="677"/>
                    </a:lnTo>
                    <a:lnTo>
                      <a:pt x="3612" y="339"/>
                    </a:lnTo>
                    <a:lnTo>
                      <a:pt x="2822" y="113"/>
                    </a:lnTo>
                    <a:lnTo>
                      <a:pt x="19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9"/>
              <p:cNvSpPr/>
              <p:nvPr/>
            </p:nvSpPr>
            <p:spPr>
              <a:xfrm>
                <a:off x="1131075" y="4661575"/>
                <a:ext cx="1695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3048" extrusionOk="0">
                    <a:moveTo>
                      <a:pt x="339" y="0"/>
                    </a:moveTo>
                    <a:lnTo>
                      <a:pt x="452" y="790"/>
                    </a:lnTo>
                    <a:lnTo>
                      <a:pt x="452" y="1580"/>
                    </a:lnTo>
                    <a:lnTo>
                      <a:pt x="339" y="2257"/>
                    </a:lnTo>
                    <a:lnTo>
                      <a:pt x="0" y="3047"/>
                    </a:lnTo>
                    <a:lnTo>
                      <a:pt x="339" y="2596"/>
                    </a:lnTo>
                    <a:lnTo>
                      <a:pt x="564" y="2144"/>
                    </a:lnTo>
                    <a:lnTo>
                      <a:pt x="677" y="1580"/>
                    </a:lnTo>
                    <a:lnTo>
                      <a:pt x="677" y="1016"/>
                    </a:lnTo>
                    <a:lnTo>
                      <a:pt x="564" y="452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9"/>
              <p:cNvSpPr/>
              <p:nvPr/>
            </p:nvSpPr>
            <p:spPr>
              <a:xfrm>
                <a:off x="840500" y="5107300"/>
                <a:ext cx="394975" cy="332925"/>
              </a:xfrm>
              <a:custGeom>
                <a:avLst/>
                <a:gdLst/>
                <a:ahLst/>
                <a:cxnLst/>
                <a:rect l="l" t="t" r="r" b="b"/>
                <a:pathLst>
                  <a:path w="15799" h="13317" extrusionOk="0">
                    <a:moveTo>
                      <a:pt x="0" y="1"/>
                    </a:moveTo>
                    <a:lnTo>
                      <a:pt x="226" y="1580"/>
                    </a:lnTo>
                    <a:lnTo>
                      <a:pt x="452" y="3273"/>
                    </a:lnTo>
                    <a:lnTo>
                      <a:pt x="790" y="4966"/>
                    </a:lnTo>
                    <a:lnTo>
                      <a:pt x="1129" y="6545"/>
                    </a:lnTo>
                    <a:lnTo>
                      <a:pt x="1693" y="8238"/>
                    </a:lnTo>
                    <a:lnTo>
                      <a:pt x="2257" y="9931"/>
                    </a:lnTo>
                    <a:lnTo>
                      <a:pt x="3611" y="13316"/>
                    </a:lnTo>
                    <a:lnTo>
                      <a:pt x="12413" y="13316"/>
                    </a:lnTo>
                    <a:lnTo>
                      <a:pt x="13767" y="9931"/>
                    </a:lnTo>
                    <a:lnTo>
                      <a:pt x="14219" y="8238"/>
                    </a:lnTo>
                    <a:lnTo>
                      <a:pt x="14783" y="6658"/>
                    </a:lnTo>
                    <a:lnTo>
                      <a:pt x="15121" y="4966"/>
                    </a:lnTo>
                    <a:lnTo>
                      <a:pt x="15460" y="3273"/>
                    </a:lnTo>
                    <a:lnTo>
                      <a:pt x="15686" y="1693"/>
                    </a:lnTo>
                    <a:lnTo>
                      <a:pt x="1579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9"/>
              <p:cNvSpPr/>
              <p:nvPr/>
            </p:nvSpPr>
            <p:spPr>
              <a:xfrm>
                <a:off x="877175" y="5282200"/>
                <a:ext cx="321625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12865" h="114" extrusionOk="0">
                    <a:moveTo>
                      <a:pt x="0" y="1"/>
                    </a:moveTo>
                    <a:lnTo>
                      <a:pt x="1806" y="114"/>
                    </a:lnTo>
                    <a:lnTo>
                      <a:pt x="10946" y="114"/>
                    </a:lnTo>
                    <a:lnTo>
                      <a:pt x="1286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9"/>
              <p:cNvSpPr/>
              <p:nvPr/>
            </p:nvSpPr>
            <p:spPr>
              <a:xfrm>
                <a:off x="891275" y="5321700"/>
                <a:ext cx="301875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12075" h="114" extrusionOk="0">
                    <a:moveTo>
                      <a:pt x="1806" y="1"/>
                    </a:moveTo>
                    <a:lnTo>
                      <a:pt x="1" y="113"/>
                    </a:lnTo>
                    <a:lnTo>
                      <a:pt x="12075" y="113"/>
                    </a:lnTo>
                    <a:lnTo>
                      <a:pt x="103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9"/>
              <p:cNvSpPr/>
              <p:nvPr/>
            </p:nvSpPr>
            <p:spPr>
              <a:xfrm>
                <a:off x="933600" y="5177825"/>
                <a:ext cx="2850" cy="101575"/>
              </a:xfrm>
              <a:custGeom>
                <a:avLst/>
                <a:gdLst/>
                <a:ahLst/>
                <a:cxnLst/>
                <a:rect l="l" t="t" r="r" b="b"/>
                <a:pathLst>
                  <a:path w="114" h="4063" extrusionOk="0">
                    <a:moveTo>
                      <a:pt x="0" y="1"/>
                    </a:moveTo>
                    <a:lnTo>
                      <a:pt x="0" y="2032"/>
                    </a:lnTo>
                    <a:lnTo>
                      <a:pt x="0" y="4063"/>
                    </a:lnTo>
                    <a:lnTo>
                      <a:pt x="113" y="20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9"/>
              <p:cNvSpPr/>
              <p:nvPr/>
            </p:nvSpPr>
            <p:spPr>
              <a:xfrm>
                <a:off x="1049250" y="5177825"/>
                <a:ext cx="56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176" extrusionOk="0">
                    <a:moveTo>
                      <a:pt x="114" y="1"/>
                    </a:moveTo>
                    <a:lnTo>
                      <a:pt x="1" y="2145"/>
                    </a:lnTo>
                    <a:lnTo>
                      <a:pt x="114" y="4176"/>
                    </a:lnTo>
                    <a:lnTo>
                      <a:pt x="226" y="2145"/>
                    </a:lnTo>
                    <a:lnTo>
                      <a:pt x="1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9"/>
              <p:cNvSpPr/>
              <p:nvPr/>
            </p:nvSpPr>
            <p:spPr>
              <a:xfrm>
                <a:off x="1162100" y="5177825"/>
                <a:ext cx="2850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114" h="4289" extrusionOk="0">
                    <a:moveTo>
                      <a:pt x="0" y="1"/>
                    </a:moveTo>
                    <a:lnTo>
                      <a:pt x="0" y="2145"/>
                    </a:lnTo>
                    <a:lnTo>
                      <a:pt x="0" y="4289"/>
                    </a:lnTo>
                    <a:lnTo>
                      <a:pt x="113" y="21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9"/>
              <p:cNvSpPr/>
              <p:nvPr/>
            </p:nvSpPr>
            <p:spPr>
              <a:xfrm>
                <a:off x="848950" y="5177825"/>
                <a:ext cx="378050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15122" h="114" extrusionOk="0">
                    <a:moveTo>
                      <a:pt x="1" y="1"/>
                    </a:moveTo>
                    <a:lnTo>
                      <a:pt x="2258" y="113"/>
                    </a:lnTo>
                    <a:lnTo>
                      <a:pt x="12978" y="113"/>
                    </a:lnTo>
                    <a:lnTo>
                      <a:pt x="151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8" name="Google Shape;1268;p39"/>
            <p:cNvSpPr/>
            <p:nvPr/>
          </p:nvSpPr>
          <p:spPr>
            <a:xfrm>
              <a:off x="-933241" y="3480120"/>
              <a:ext cx="17710" cy="14475"/>
            </a:xfrm>
            <a:custGeom>
              <a:avLst/>
              <a:gdLst/>
              <a:ahLst/>
              <a:cxnLst/>
              <a:rect l="l" t="t" r="r" b="b"/>
              <a:pathLst>
                <a:path w="1243" h="1016" extrusionOk="0">
                  <a:moveTo>
                    <a:pt x="1" y="0"/>
                  </a:moveTo>
                  <a:lnTo>
                    <a:pt x="114" y="226"/>
                  </a:lnTo>
                  <a:lnTo>
                    <a:pt x="565" y="677"/>
                  </a:lnTo>
                  <a:lnTo>
                    <a:pt x="1016" y="1016"/>
                  </a:lnTo>
                  <a:lnTo>
                    <a:pt x="1242" y="1016"/>
                  </a:lnTo>
                  <a:lnTo>
                    <a:pt x="1129" y="903"/>
                  </a:lnTo>
                  <a:lnTo>
                    <a:pt x="678" y="452"/>
                  </a:lnTo>
                  <a:lnTo>
                    <a:pt x="227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-925191" y="3193944"/>
              <a:ext cx="147918" cy="553074"/>
            </a:xfrm>
            <a:custGeom>
              <a:avLst/>
              <a:gdLst/>
              <a:ahLst/>
              <a:cxnLst/>
              <a:rect l="l" t="t" r="r" b="b"/>
              <a:pathLst>
                <a:path w="10382" h="38819" extrusionOk="0">
                  <a:moveTo>
                    <a:pt x="6094" y="0"/>
                  </a:moveTo>
                  <a:lnTo>
                    <a:pt x="5642" y="226"/>
                  </a:lnTo>
                  <a:lnTo>
                    <a:pt x="5078" y="452"/>
                  </a:lnTo>
                  <a:lnTo>
                    <a:pt x="4627" y="677"/>
                  </a:lnTo>
                  <a:lnTo>
                    <a:pt x="4175" y="1129"/>
                  </a:lnTo>
                  <a:lnTo>
                    <a:pt x="3724" y="1467"/>
                  </a:lnTo>
                  <a:lnTo>
                    <a:pt x="3385" y="1919"/>
                  </a:lnTo>
                  <a:lnTo>
                    <a:pt x="2821" y="2934"/>
                  </a:lnTo>
                  <a:lnTo>
                    <a:pt x="2483" y="4063"/>
                  </a:lnTo>
                  <a:lnTo>
                    <a:pt x="2257" y="5191"/>
                  </a:lnTo>
                  <a:lnTo>
                    <a:pt x="2031" y="6320"/>
                  </a:lnTo>
                  <a:lnTo>
                    <a:pt x="1467" y="10269"/>
                  </a:lnTo>
                  <a:lnTo>
                    <a:pt x="903" y="14219"/>
                  </a:lnTo>
                  <a:lnTo>
                    <a:pt x="564" y="18168"/>
                  </a:lnTo>
                  <a:lnTo>
                    <a:pt x="226" y="22118"/>
                  </a:lnTo>
                  <a:lnTo>
                    <a:pt x="113" y="26067"/>
                  </a:lnTo>
                  <a:lnTo>
                    <a:pt x="0" y="30017"/>
                  </a:lnTo>
                  <a:lnTo>
                    <a:pt x="0" y="33966"/>
                  </a:lnTo>
                  <a:lnTo>
                    <a:pt x="113" y="37916"/>
                  </a:lnTo>
                  <a:lnTo>
                    <a:pt x="6319" y="38818"/>
                  </a:lnTo>
                  <a:lnTo>
                    <a:pt x="7222" y="34756"/>
                  </a:lnTo>
                  <a:lnTo>
                    <a:pt x="8012" y="30694"/>
                  </a:lnTo>
                  <a:lnTo>
                    <a:pt x="8576" y="26857"/>
                  </a:lnTo>
                  <a:lnTo>
                    <a:pt x="9140" y="22907"/>
                  </a:lnTo>
                  <a:lnTo>
                    <a:pt x="9479" y="18958"/>
                  </a:lnTo>
                  <a:lnTo>
                    <a:pt x="9817" y="15008"/>
                  </a:lnTo>
                  <a:lnTo>
                    <a:pt x="10269" y="6771"/>
                  </a:lnTo>
                  <a:lnTo>
                    <a:pt x="10382" y="5755"/>
                  </a:lnTo>
                  <a:lnTo>
                    <a:pt x="10382" y="4740"/>
                  </a:lnTo>
                  <a:lnTo>
                    <a:pt x="10156" y="3724"/>
                  </a:lnTo>
                  <a:lnTo>
                    <a:pt x="9930" y="2709"/>
                  </a:lnTo>
                  <a:lnTo>
                    <a:pt x="9592" y="1806"/>
                  </a:lnTo>
                  <a:lnTo>
                    <a:pt x="8915" y="1016"/>
                  </a:lnTo>
                  <a:lnTo>
                    <a:pt x="8576" y="677"/>
                  </a:lnTo>
                  <a:lnTo>
                    <a:pt x="8238" y="452"/>
                  </a:lnTo>
                  <a:lnTo>
                    <a:pt x="7786" y="226"/>
                  </a:lnTo>
                  <a:lnTo>
                    <a:pt x="7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-897864" y="3193944"/>
              <a:ext cx="64327" cy="545038"/>
            </a:xfrm>
            <a:custGeom>
              <a:avLst/>
              <a:gdLst/>
              <a:ahLst/>
              <a:cxnLst/>
              <a:rect l="l" t="t" r="r" b="b"/>
              <a:pathLst>
                <a:path w="4515" h="38255" extrusionOk="0">
                  <a:moveTo>
                    <a:pt x="4514" y="0"/>
                  </a:moveTo>
                  <a:lnTo>
                    <a:pt x="4401" y="113"/>
                  </a:lnTo>
                  <a:lnTo>
                    <a:pt x="4401" y="339"/>
                  </a:lnTo>
                  <a:lnTo>
                    <a:pt x="4514" y="113"/>
                  </a:lnTo>
                  <a:lnTo>
                    <a:pt x="4514" y="0"/>
                  </a:lnTo>
                  <a:close/>
                  <a:moveTo>
                    <a:pt x="4401" y="339"/>
                  </a:moveTo>
                  <a:lnTo>
                    <a:pt x="3950" y="1354"/>
                  </a:lnTo>
                  <a:lnTo>
                    <a:pt x="3611" y="2144"/>
                  </a:lnTo>
                  <a:lnTo>
                    <a:pt x="3950" y="1467"/>
                  </a:lnTo>
                  <a:lnTo>
                    <a:pt x="4401" y="339"/>
                  </a:lnTo>
                  <a:close/>
                  <a:moveTo>
                    <a:pt x="3611" y="2144"/>
                  </a:moveTo>
                  <a:lnTo>
                    <a:pt x="3273" y="3047"/>
                  </a:lnTo>
                  <a:lnTo>
                    <a:pt x="2934" y="4175"/>
                  </a:lnTo>
                  <a:lnTo>
                    <a:pt x="2596" y="5417"/>
                  </a:lnTo>
                  <a:lnTo>
                    <a:pt x="1919" y="8464"/>
                  </a:lnTo>
                  <a:lnTo>
                    <a:pt x="1355" y="11510"/>
                  </a:lnTo>
                  <a:lnTo>
                    <a:pt x="903" y="15121"/>
                  </a:lnTo>
                  <a:lnTo>
                    <a:pt x="565" y="19071"/>
                  </a:lnTo>
                  <a:lnTo>
                    <a:pt x="452" y="23020"/>
                  </a:lnTo>
                  <a:lnTo>
                    <a:pt x="226" y="26631"/>
                  </a:lnTo>
                  <a:lnTo>
                    <a:pt x="113" y="32838"/>
                  </a:lnTo>
                  <a:lnTo>
                    <a:pt x="0" y="37126"/>
                  </a:lnTo>
                  <a:lnTo>
                    <a:pt x="0" y="38254"/>
                  </a:lnTo>
                  <a:lnTo>
                    <a:pt x="113" y="37126"/>
                  </a:lnTo>
                  <a:lnTo>
                    <a:pt x="226" y="32951"/>
                  </a:lnTo>
                  <a:lnTo>
                    <a:pt x="452" y="26631"/>
                  </a:lnTo>
                  <a:lnTo>
                    <a:pt x="565" y="23020"/>
                  </a:lnTo>
                  <a:lnTo>
                    <a:pt x="790" y="19071"/>
                  </a:lnTo>
                  <a:lnTo>
                    <a:pt x="1129" y="15121"/>
                  </a:lnTo>
                  <a:lnTo>
                    <a:pt x="1467" y="11510"/>
                  </a:lnTo>
                  <a:lnTo>
                    <a:pt x="2032" y="8464"/>
                  </a:lnTo>
                  <a:lnTo>
                    <a:pt x="2709" y="5417"/>
                  </a:lnTo>
                  <a:lnTo>
                    <a:pt x="3047" y="4175"/>
                  </a:lnTo>
                  <a:lnTo>
                    <a:pt x="3386" y="3160"/>
                  </a:lnTo>
                  <a:lnTo>
                    <a:pt x="3611" y="21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-846416" y="3193944"/>
              <a:ext cx="40206" cy="528953"/>
            </a:xfrm>
            <a:custGeom>
              <a:avLst/>
              <a:gdLst/>
              <a:ahLst/>
              <a:cxnLst/>
              <a:rect l="l" t="t" r="r" b="b"/>
              <a:pathLst>
                <a:path w="2822" h="37126" extrusionOk="0">
                  <a:moveTo>
                    <a:pt x="1467" y="0"/>
                  </a:moveTo>
                  <a:lnTo>
                    <a:pt x="2144" y="1242"/>
                  </a:lnTo>
                  <a:lnTo>
                    <a:pt x="2370" y="2257"/>
                  </a:lnTo>
                  <a:lnTo>
                    <a:pt x="2596" y="3273"/>
                  </a:lnTo>
                  <a:lnTo>
                    <a:pt x="2596" y="4288"/>
                  </a:lnTo>
                  <a:lnTo>
                    <a:pt x="2596" y="5191"/>
                  </a:lnTo>
                  <a:lnTo>
                    <a:pt x="1693" y="18507"/>
                  </a:lnTo>
                  <a:lnTo>
                    <a:pt x="1016" y="25729"/>
                  </a:lnTo>
                  <a:lnTo>
                    <a:pt x="565" y="31709"/>
                  </a:lnTo>
                  <a:lnTo>
                    <a:pt x="113" y="35772"/>
                  </a:lnTo>
                  <a:lnTo>
                    <a:pt x="0" y="36787"/>
                  </a:lnTo>
                  <a:lnTo>
                    <a:pt x="0" y="37126"/>
                  </a:lnTo>
                  <a:lnTo>
                    <a:pt x="113" y="36787"/>
                  </a:lnTo>
                  <a:lnTo>
                    <a:pt x="226" y="35772"/>
                  </a:lnTo>
                  <a:lnTo>
                    <a:pt x="677" y="31709"/>
                  </a:lnTo>
                  <a:lnTo>
                    <a:pt x="1242" y="25729"/>
                  </a:lnTo>
                  <a:lnTo>
                    <a:pt x="1919" y="18507"/>
                  </a:lnTo>
                  <a:lnTo>
                    <a:pt x="2483" y="11172"/>
                  </a:lnTo>
                  <a:lnTo>
                    <a:pt x="2821" y="5191"/>
                  </a:lnTo>
                  <a:lnTo>
                    <a:pt x="2821" y="4175"/>
                  </a:lnTo>
                  <a:lnTo>
                    <a:pt x="2709" y="3273"/>
                  </a:lnTo>
                  <a:lnTo>
                    <a:pt x="2483" y="2257"/>
                  </a:lnTo>
                  <a:lnTo>
                    <a:pt x="2257" y="1242"/>
                  </a:lnTo>
                  <a:lnTo>
                    <a:pt x="1919" y="564"/>
                  </a:lnTo>
                  <a:lnTo>
                    <a:pt x="1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-796579" y="3409381"/>
              <a:ext cx="32171" cy="11270"/>
            </a:xfrm>
            <a:custGeom>
              <a:avLst/>
              <a:gdLst/>
              <a:ahLst/>
              <a:cxnLst/>
              <a:rect l="l" t="t" r="r" b="b"/>
              <a:pathLst>
                <a:path w="2258" h="791" extrusionOk="0">
                  <a:moveTo>
                    <a:pt x="1" y="0"/>
                  </a:moveTo>
                  <a:lnTo>
                    <a:pt x="452" y="339"/>
                  </a:lnTo>
                  <a:lnTo>
                    <a:pt x="1016" y="452"/>
                  </a:lnTo>
                  <a:lnTo>
                    <a:pt x="1580" y="677"/>
                  </a:lnTo>
                  <a:lnTo>
                    <a:pt x="2257" y="790"/>
                  </a:lnTo>
                  <a:lnTo>
                    <a:pt x="1129" y="3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-786933" y="3330592"/>
              <a:ext cx="32171" cy="16100"/>
            </a:xfrm>
            <a:custGeom>
              <a:avLst/>
              <a:gdLst/>
              <a:ahLst/>
              <a:cxnLst/>
              <a:rect l="l" t="t" r="r" b="b"/>
              <a:pathLst>
                <a:path w="2258" h="1130" extrusionOk="0">
                  <a:moveTo>
                    <a:pt x="2257" y="1"/>
                  </a:moveTo>
                  <a:lnTo>
                    <a:pt x="1693" y="227"/>
                  </a:lnTo>
                  <a:lnTo>
                    <a:pt x="1016" y="452"/>
                  </a:lnTo>
                  <a:lnTo>
                    <a:pt x="452" y="678"/>
                  </a:lnTo>
                  <a:lnTo>
                    <a:pt x="1" y="1129"/>
                  </a:lnTo>
                  <a:lnTo>
                    <a:pt x="1" y="1129"/>
                  </a:lnTo>
                  <a:lnTo>
                    <a:pt x="565" y="904"/>
                  </a:lnTo>
                  <a:lnTo>
                    <a:pt x="1129" y="678"/>
                  </a:lnTo>
                  <a:lnTo>
                    <a:pt x="1693" y="452"/>
                  </a:lnTo>
                  <a:lnTo>
                    <a:pt x="22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-785323" y="3255038"/>
              <a:ext cx="25731" cy="4830"/>
            </a:xfrm>
            <a:custGeom>
              <a:avLst/>
              <a:gdLst/>
              <a:ahLst/>
              <a:cxnLst/>
              <a:rect l="l" t="t" r="r" b="b"/>
              <a:pathLst>
                <a:path w="1806" h="339" extrusionOk="0">
                  <a:moveTo>
                    <a:pt x="452" y="0"/>
                  </a:moveTo>
                  <a:lnTo>
                    <a:pt x="0" y="113"/>
                  </a:lnTo>
                  <a:lnTo>
                    <a:pt x="452" y="226"/>
                  </a:lnTo>
                  <a:lnTo>
                    <a:pt x="903" y="339"/>
                  </a:lnTo>
                  <a:lnTo>
                    <a:pt x="1355" y="339"/>
                  </a:lnTo>
                  <a:lnTo>
                    <a:pt x="1806" y="226"/>
                  </a:lnTo>
                  <a:lnTo>
                    <a:pt x="1355" y="113"/>
                  </a:lnTo>
                  <a:lnTo>
                    <a:pt x="903" y="113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-865708" y="3189114"/>
              <a:ext cx="14475" cy="22525"/>
            </a:xfrm>
            <a:custGeom>
              <a:avLst/>
              <a:gdLst/>
              <a:ahLst/>
              <a:cxnLst/>
              <a:rect l="l" t="t" r="r" b="b"/>
              <a:pathLst>
                <a:path w="1016" h="1581" extrusionOk="0">
                  <a:moveTo>
                    <a:pt x="0" y="1"/>
                  </a:moveTo>
                  <a:lnTo>
                    <a:pt x="113" y="226"/>
                  </a:lnTo>
                  <a:lnTo>
                    <a:pt x="452" y="791"/>
                  </a:lnTo>
                  <a:lnTo>
                    <a:pt x="903" y="1355"/>
                  </a:lnTo>
                  <a:lnTo>
                    <a:pt x="1016" y="1581"/>
                  </a:lnTo>
                  <a:lnTo>
                    <a:pt x="1016" y="1355"/>
                  </a:lnTo>
                  <a:lnTo>
                    <a:pt x="677" y="678"/>
                  </a:lnTo>
                  <a:lnTo>
                    <a:pt x="226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-905900" y="3253428"/>
              <a:ext cx="25731" cy="3234"/>
            </a:xfrm>
            <a:custGeom>
              <a:avLst/>
              <a:gdLst/>
              <a:ahLst/>
              <a:cxnLst/>
              <a:rect l="l" t="t" r="r" b="b"/>
              <a:pathLst>
                <a:path w="1806" h="227" extrusionOk="0">
                  <a:moveTo>
                    <a:pt x="339" y="0"/>
                  </a:moveTo>
                  <a:lnTo>
                    <a:pt x="0" y="113"/>
                  </a:lnTo>
                  <a:lnTo>
                    <a:pt x="903" y="226"/>
                  </a:lnTo>
                  <a:lnTo>
                    <a:pt x="1806" y="113"/>
                  </a:lnTo>
                  <a:lnTo>
                    <a:pt x="1580" y="11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-926801" y="3333812"/>
              <a:ext cx="25731" cy="9660"/>
            </a:xfrm>
            <a:custGeom>
              <a:avLst/>
              <a:gdLst/>
              <a:ahLst/>
              <a:cxnLst/>
              <a:rect l="l" t="t" r="r" b="b"/>
              <a:pathLst>
                <a:path w="1806" h="678" extrusionOk="0">
                  <a:moveTo>
                    <a:pt x="0" y="1"/>
                  </a:moveTo>
                  <a:lnTo>
                    <a:pt x="226" y="226"/>
                  </a:lnTo>
                  <a:lnTo>
                    <a:pt x="903" y="452"/>
                  </a:lnTo>
                  <a:lnTo>
                    <a:pt x="1242" y="678"/>
                  </a:lnTo>
                  <a:lnTo>
                    <a:pt x="1806" y="678"/>
                  </a:lnTo>
                  <a:lnTo>
                    <a:pt x="1580" y="565"/>
                  </a:lnTo>
                  <a:lnTo>
                    <a:pt x="903" y="226"/>
                  </a:lnTo>
                  <a:lnTo>
                    <a:pt x="452" y="1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-926801" y="3417416"/>
              <a:ext cx="22525" cy="6440"/>
            </a:xfrm>
            <a:custGeom>
              <a:avLst/>
              <a:gdLst/>
              <a:ahLst/>
              <a:cxnLst/>
              <a:rect l="l" t="t" r="r" b="b"/>
              <a:pathLst>
                <a:path w="1581" h="452" extrusionOk="0">
                  <a:moveTo>
                    <a:pt x="1354" y="0"/>
                  </a:moveTo>
                  <a:lnTo>
                    <a:pt x="790" y="113"/>
                  </a:lnTo>
                  <a:lnTo>
                    <a:pt x="226" y="226"/>
                  </a:lnTo>
                  <a:lnTo>
                    <a:pt x="0" y="339"/>
                  </a:lnTo>
                  <a:lnTo>
                    <a:pt x="226" y="452"/>
                  </a:lnTo>
                  <a:lnTo>
                    <a:pt x="790" y="339"/>
                  </a:lnTo>
                  <a:lnTo>
                    <a:pt x="1354" y="226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-938056" y="3539603"/>
              <a:ext cx="24135" cy="4844"/>
            </a:xfrm>
            <a:custGeom>
              <a:avLst/>
              <a:gdLst/>
              <a:ahLst/>
              <a:cxnLst/>
              <a:rect l="l" t="t" r="r" b="b"/>
              <a:pathLst>
                <a:path w="1694" h="340" extrusionOk="0">
                  <a:moveTo>
                    <a:pt x="790" y="1"/>
                  </a:moveTo>
                  <a:lnTo>
                    <a:pt x="226" y="226"/>
                  </a:lnTo>
                  <a:lnTo>
                    <a:pt x="0" y="339"/>
                  </a:lnTo>
                  <a:lnTo>
                    <a:pt x="226" y="339"/>
                  </a:lnTo>
                  <a:lnTo>
                    <a:pt x="790" y="226"/>
                  </a:lnTo>
                  <a:lnTo>
                    <a:pt x="1467" y="113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-942886" y="3607136"/>
              <a:ext cx="22525" cy="11256"/>
            </a:xfrm>
            <a:custGeom>
              <a:avLst/>
              <a:gdLst/>
              <a:ahLst/>
              <a:cxnLst/>
              <a:rect l="l" t="t" r="r" b="b"/>
              <a:pathLst>
                <a:path w="1581" h="790" extrusionOk="0">
                  <a:moveTo>
                    <a:pt x="1242" y="0"/>
                  </a:moveTo>
                  <a:lnTo>
                    <a:pt x="791" y="226"/>
                  </a:lnTo>
                  <a:lnTo>
                    <a:pt x="227" y="564"/>
                  </a:lnTo>
                  <a:lnTo>
                    <a:pt x="1" y="790"/>
                  </a:lnTo>
                  <a:lnTo>
                    <a:pt x="339" y="677"/>
                  </a:lnTo>
                  <a:lnTo>
                    <a:pt x="904" y="451"/>
                  </a:lnTo>
                  <a:lnTo>
                    <a:pt x="1355" y="11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-880183" y="3656974"/>
              <a:ext cx="14490" cy="25731"/>
            </a:xfrm>
            <a:custGeom>
              <a:avLst/>
              <a:gdLst/>
              <a:ahLst/>
              <a:cxnLst/>
              <a:rect l="l" t="t" r="r" b="b"/>
              <a:pathLst>
                <a:path w="1017" h="1806" extrusionOk="0">
                  <a:moveTo>
                    <a:pt x="1" y="0"/>
                  </a:moveTo>
                  <a:lnTo>
                    <a:pt x="114" y="564"/>
                  </a:lnTo>
                  <a:lnTo>
                    <a:pt x="339" y="1016"/>
                  </a:lnTo>
                  <a:lnTo>
                    <a:pt x="678" y="1354"/>
                  </a:lnTo>
                  <a:lnTo>
                    <a:pt x="1016" y="1806"/>
                  </a:lnTo>
                  <a:lnTo>
                    <a:pt x="791" y="1354"/>
                  </a:lnTo>
                  <a:lnTo>
                    <a:pt x="565" y="903"/>
                  </a:lnTo>
                  <a:lnTo>
                    <a:pt x="226" y="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-872147" y="3555688"/>
              <a:ext cx="22525" cy="20901"/>
            </a:xfrm>
            <a:custGeom>
              <a:avLst/>
              <a:gdLst/>
              <a:ahLst/>
              <a:cxnLst/>
              <a:rect l="l" t="t" r="r" b="b"/>
              <a:pathLst>
                <a:path w="1581" h="1467" extrusionOk="0">
                  <a:moveTo>
                    <a:pt x="1581" y="0"/>
                  </a:moveTo>
                  <a:lnTo>
                    <a:pt x="1242" y="226"/>
                  </a:lnTo>
                  <a:lnTo>
                    <a:pt x="678" y="677"/>
                  </a:lnTo>
                  <a:lnTo>
                    <a:pt x="227" y="1241"/>
                  </a:lnTo>
                  <a:lnTo>
                    <a:pt x="1" y="1467"/>
                  </a:lnTo>
                  <a:lnTo>
                    <a:pt x="1" y="1467"/>
                  </a:lnTo>
                  <a:lnTo>
                    <a:pt x="339" y="1354"/>
                  </a:lnTo>
                  <a:lnTo>
                    <a:pt x="904" y="903"/>
                  </a:lnTo>
                  <a:lnTo>
                    <a:pt x="1355" y="339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-868928" y="3473694"/>
              <a:ext cx="14490" cy="16085"/>
            </a:xfrm>
            <a:custGeom>
              <a:avLst/>
              <a:gdLst/>
              <a:ahLst/>
              <a:cxnLst/>
              <a:rect l="l" t="t" r="r" b="b"/>
              <a:pathLst>
                <a:path w="1017" h="1129" extrusionOk="0">
                  <a:moveTo>
                    <a:pt x="1" y="0"/>
                  </a:moveTo>
                  <a:lnTo>
                    <a:pt x="113" y="226"/>
                  </a:lnTo>
                  <a:lnTo>
                    <a:pt x="452" y="677"/>
                  </a:lnTo>
                  <a:lnTo>
                    <a:pt x="791" y="1016"/>
                  </a:lnTo>
                  <a:lnTo>
                    <a:pt x="1016" y="1128"/>
                  </a:lnTo>
                  <a:lnTo>
                    <a:pt x="1016" y="1128"/>
                  </a:lnTo>
                  <a:lnTo>
                    <a:pt x="903" y="903"/>
                  </a:lnTo>
                  <a:lnTo>
                    <a:pt x="565" y="451"/>
                  </a:lnTo>
                  <a:lnTo>
                    <a:pt x="226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-860892" y="3404551"/>
              <a:ext cx="17710" cy="20915"/>
            </a:xfrm>
            <a:custGeom>
              <a:avLst/>
              <a:gdLst/>
              <a:ahLst/>
              <a:cxnLst/>
              <a:rect l="l" t="t" r="r" b="b"/>
              <a:pathLst>
                <a:path w="1243" h="1468" extrusionOk="0">
                  <a:moveTo>
                    <a:pt x="1242" y="1"/>
                  </a:moveTo>
                  <a:lnTo>
                    <a:pt x="1016" y="226"/>
                  </a:lnTo>
                  <a:lnTo>
                    <a:pt x="565" y="678"/>
                  </a:lnTo>
                  <a:lnTo>
                    <a:pt x="114" y="1242"/>
                  </a:lnTo>
                  <a:lnTo>
                    <a:pt x="1" y="1468"/>
                  </a:lnTo>
                  <a:lnTo>
                    <a:pt x="227" y="1355"/>
                  </a:lnTo>
                  <a:lnTo>
                    <a:pt x="678" y="791"/>
                  </a:lnTo>
                  <a:lnTo>
                    <a:pt x="1129" y="339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-857672" y="3324166"/>
              <a:ext cx="20915" cy="19305"/>
            </a:xfrm>
            <a:custGeom>
              <a:avLst/>
              <a:gdLst/>
              <a:ahLst/>
              <a:cxnLst/>
              <a:rect l="l" t="t" r="r" b="b"/>
              <a:pathLst>
                <a:path w="1468" h="1355" extrusionOk="0">
                  <a:moveTo>
                    <a:pt x="1" y="1"/>
                  </a:moveTo>
                  <a:lnTo>
                    <a:pt x="226" y="226"/>
                  </a:lnTo>
                  <a:lnTo>
                    <a:pt x="678" y="790"/>
                  </a:lnTo>
                  <a:lnTo>
                    <a:pt x="1242" y="1242"/>
                  </a:lnTo>
                  <a:lnTo>
                    <a:pt x="1467" y="1355"/>
                  </a:lnTo>
                  <a:lnTo>
                    <a:pt x="1355" y="1129"/>
                  </a:lnTo>
                  <a:lnTo>
                    <a:pt x="790" y="565"/>
                  </a:lnTo>
                  <a:lnTo>
                    <a:pt x="339" y="1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-838381" y="3259853"/>
              <a:ext cx="12880" cy="24135"/>
            </a:xfrm>
            <a:custGeom>
              <a:avLst/>
              <a:gdLst/>
              <a:ahLst/>
              <a:cxnLst/>
              <a:rect l="l" t="t" r="r" b="b"/>
              <a:pathLst>
                <a:path w="904" h="1694" extrusionOk="0">
                  <a:moveTo>
                    <a:pt x="903" y="1"/>
                  </a:moveTo>
                  <a:lnTo>
                    <a:pt x="791" y="227"/>
                  </a:lnTo>
                  <a:lnTo>
                    <a:pt x="339" y="791"/>
                  </a:lnTo>
                  <a:lnTo>
                    <a:pt x="1" y="1355"/>
                  </a:lnTo>
                  <a:lnTo>
                    <a:pt x="1" y="1694"/>
                  </a:lnTo>
                  <a:lnTo>
                    <a:pt x="226" y="1468"/>
                  </a:lnTo>
                  <a:lnTo>
                    <a:pt x="565" y="904"/>
                  </a:lnTo>
                  <a:lnTo>
                    <a:pt x="791" y="565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-814260" y="3184299"/>
              <a:ext cx="11270" cy="22525"/>
            </a:xfrm>
            <a:custGeom>
              <a:avLst/>
              <a:gdLst/>
              <a:ahLst/>
              <a:cxnLst/>
              <a:rect l="l" t="t" r="r" b="b"/>
              <a:pathLst>
                <a:path w="791" h="1581" extrusionOk="0">
                  <a:moveTo>
                    <a:pt x="790" y="0"/>
                  </a:moveTo>
                  <a:lnTo>
                    <a:pt x="677" y="113"/>
                  </a:lnTo>
                  <a:lnTo>
                    <a:pt x="339" y="677"/>
                  </a:lnTo>
                  <a:lnTo>
                    <a:pt x="113" y="1129"/>
                  </a:lnTo>
                  <a:lnTo>
                    <a:pt x="0" y="1580"/>
                  </a:lnTo>
                  <a:lnTo>
                    <a:pt x="113" y="1354"/>
                  </a:lnTo>
                  <a:lnTo>
                    <a:pt x="452" y="790"/>
                  </a:lnTo>
                  <a:lnTo>
                    <a:pt x="677" y="452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-793359" y="3218051"/>
              <a:ext cx="16085" cy="8064"/>
            </a:xfrm>
            <a:custGeom>
              <a:avLst/>
              <a:gdLst/>
              <a:ahLst/>
              <a:cxnLst/>
              <a:rect l="l" t="t" r="r" b="b"/>
              <a:pathLst>
                <a:path w="1129" h="566" extrusionOk="0">
                  <a:moveTo>
                    <a:pt x="1129" y="1"/>
                  </a:moveTo>
                  <a:lnTo>
                    <a:pt x="903" y="114"/>
                  </a:lnTo>
                  <a:lnTo>
                    <a:pt x="564" y="227"/>
                  </a:lnTo>
                  <a:lnTo>
                    <a:pt x="113" y="452"/>
                  </a:lnTo>
                  <a:lnTo>
                    <a:pt x="0" y="565"/>
                  </a:lnTo>
                  <a:lnTo>
                    <a:pt x="226" y="565"/>
                  </a:lnTo>
                  <a:lnTo>
                    <a:pt x="564" y="452"/>
                  </a:lnTo>
                  <a:lnTo>
                    <a:pt x="1016" y="227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-807834" y="3481730"/>
              <a:ext cx="32171" cy="12865"/>
            </a:xfrm>
            <a:custGeom>
              <a:avLst/>
              <a:gdLst/>
              <a:ahLst/>
              <a:cxnLst/>
              <a:rect l="l" t="t" r="r" b="b"/>
              <a:pathLst>
                <a:path w="2258" h="903" extrusionOk="0">
                  <a:moveTo>
                    <a:pt x="1" y="0"/>
                  </a:moveTo>
                  <a:lnTo>
                    <a:pt x="452" y="339"/>
                  </a:lnTo>
                  <a:lnTo>
                    <a:pt x="1016" y="677"/>
                  </a:lnTo>
                  <a:lnTo>
                    <a:pt x="1580" y="903"/>
                  </a:lnTo>
                  <a:lnTo>
                    <a:pt x="2258" y="9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-811054" y="3554078"/>
              <a:ext cx="24135" cy="4830"/>
            </a:xfrm>
            <a:custGeom>
              <a:avLst/>
              <a:gdLst/>
              <a:ahLst/>
              <a:cxnLst/>
              <a:rect l="l" t="t" r="r" b="b"/>
              <a:pathLst>
                <a:path w="1694" h="339" extrusionOk="0">
                  <a:moveTo>
                    <a:pt x="791" y="0"/>
                  </a:moveTo>
                  <a:lnTo>
                    <a:pt x="227" y="226"/>
                  </a:lnTo>
                  <a:lnTo>
                    <a:pt x="1" y="339"/>
                  </a:lnTo>
                  <a:lnTo>
                    <a:pt x="452" y="339"/>
                  </a:lnTo>
                  <a:lnTo>
                    <a:pt x="904" y="226"/>
                  </a:lnTo>
                  <a:lnTo>
                    <a:pt x="1468" y="113"/>
                  </a:lnTo>
                  <a:lnTo>
                    <a:pt x="1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-820700" y="3626427"/>
              <a:ext cx="20915" cy="27341"/>
            </a:xfrm>
            <a:custGeom>
              <a:avLst/>
              <a:gdLst/>
              <a:ahLst/>
              <a:cxnLst/>
              <a:rect l="l" t="t" r="r" b="b"/>
              <a:pathLst>
                <a:path w="1468" h="1919" extrusionOk="0">
                  <a:moveTo>
                    <a:pt x="1" y="0"/>
                  </a:moveTo>
                  <a:lnTo>
                    <a:pt x="227" y="564"/>
                  </a:lnTo>
                  <a:lnTo>
                    <a:pt x="565" y="1129"/>
                  </a:lnTo>
                  <a:lnTo>
                    <a:pt x="1129" y="1806"/>
                  </a:lnTo>
                  <a:lnTo>
                    <a:pt x="1468" y="1918"/>
                  </a:lnTo>
                  <a:lnTo>
                    <a:pt x="1468" y="1918"/>
                  </a:lnTo>
                  <a:lnTo>
                    <a:pt x="678" y="10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-939666" y="3684300"/>
              <a:ext cx="17695" cy="16085"/>
            </a:xfrm>
            <a:custGeom>
              <a:avLst/>
              <a:gdLst/>
              <a:ahLst/>
              <a:cxnLst/>
              <a:rect l="l" t="t" r="r" b="b"/>
              <a:pathLst>
                <a:path w="1242" h="1129" extrusionOk="0">
                  <a:moveTo>
                    <a:pt x="1242" y="0"/>
                  </a:moveTo>
                  <a:lnTo>
                    <a:pt x="1016" y="113"/>
                  </a:lnTo>
                  <a:lnTo>
                    <a:pt x="565" y="452"/>
                  </a:lnTo>
                  <a:lnTo>
                    <a:pt x="113" y="903"/>
                  </a:lnTo>
                  <a:lnTo>
                    <a:pt x="1" y="1129"/>
                  </a:lnTo>
                  <a:lnTo>
                    <a:pt x="1" y="1129"/>
                  </a:lnTo>
                  <a:lnTo>
                    <a:pt x="226" y="1016"/>
                  </a:lnTo>
                  <a:lnTo>
                    <a:pt x="678" y="678"/>
                  </a:lnTo>
                  <a:lnTo>
                    <a:pt x="1129" y="226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-1048987" y="3441537"/>
              <a:ext cx="107725" cy="284580"/>
            </a:xfrm>
            <a:custGeom>
              <a:avLst/>
              <a:gdLst/>
              <a:ahLst/>
              <a:cxnLst/>
              <a:rect l="l" t="t" r="r" b="b"/>
              <a:pathLst>
                <a:path w="7561" h="19974" extrusionOk="0">
                  <a:moveTo>
                    <a:pt x="2370" y="0"/>
                  </a:moveTo>
                  <a:lnTo>
                    <a:pt x="1693" y="113"/>
                  </a:lnTo>
                  <a:lnTo>
                    <a:pt x="1241" y="452"/>
                  </a:lnTo>
                  <a:lnTo>
                    <a:pt x="790" y="790"/>
                  </a:lnTo>
                  <a:lnTo>
                    <a:pt x="452" y="1241"/>
                  </a:lnTo>
                  <a:lnTo>
                    <a:pt x="226" y="1806"/>
                  </a:lnTo>
                  <a:lnTo>
                    <a:pt x="113" y="2370"/>
                  </a:lnTo>
                  <a:lnTo>
                    <a:pt x="0" y="2934"/>
                  </a:lnTo>
                  <a:lnTo>
                    <a:pt x="0" y="3498"/>
                  </a:lnTo>
                  <a:lnTo>
                    <a:pt x="113" y="5642"/>
                  </a:lnTo>
                  <a:lnTo>
                    <a:pt x="226" y="7673"/>
                  </a:lnTo>
                  <a:lnTo>
                    <a:pt x="452" y="9818"/>
                  </a:lnTo>
                  <a:lnTo>
                    <a:pt x="790" y="11849"/>
                  </a:lnTo>
                  <a:lnTo>
                    <a:pt x="1241" y="13880"/>
                  </a:lnTo>
                  <a:lnTo>
                    <a:pt x="1693" y="15911"/>
                  </a:lnTo>
                  <a:lnTo>
                    <a:pt x="2144" y="17942"/>
                  </a:lnTo>
                  <a:lnTo>
                    <a:pt x="2821" y="19973"/>
                  </a:lnTo>
                  <a:lnTo>
                    <a:pt x="7561" y="19973"/>
                  </a:lnTo>
                  <a:lnTo>
                    <a:pt x="7561" y="17717"/>
                  </a:lnTo>
                  <a:lnTo>
                    <a:pt x="7335" y="15573"/>
                  </a:lnTo>
                  <a:lnTo>
                    <a:pt x="7109" y="13428"/>
                  </a:lnTo>
                  <a:lnTo>
                    <a:pt x="6884" y="11284"/>
                  </a:lnTo>
                  <a:lnTo>
                    <a:pt x="6432" y="9140"/>
                  </a:lnTo>
                  <a:lnTo>
                    <a:pt x="5981" y="6996"/>
                  </a:lnTo>
                  <a:lnTo>
                    <a:pt x="5417" y="4852"/>
                  </a:lnTo>
                  <a:lnTo>
                    <a:pt x="4740" y="2708"/>
                  </a:lnTo>
                  <a:lnTo>
                    <a:pt x="4401" y="1806"/>
                  </a:lnTo>
                  <a:lnTo>
                    <a:pt x="3837" y="903"/>
                  </a:lnTo>
                  <a:lnTo>
                    <a:pt x="3611" y="564"/>
                  </a:lnTo>
                  <a:lnTo>
                    <a:pt x="3160" y="339"/>
                  </a:lnTo>
                  <a:lnTo>
                    <a:pt x="2821" y="113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-1222622" y="3308095"/>
              <a:ext cx="191330" cy="437313"/>
            </a:xfrm>
            <a:custGeom>
              <a:avLst/>
              <a:gdLst/>
              <a:ahLst/>
              <a:cxnLst/>
              <a:rect l="l" t="t" r="r" b="b"/>
              <a:pathLst>
                <a:path w="13429" h="30694" extrusionOk="0">
                  <a:moveTo>
                    <a:pt x="3273" y="0"/>
                  </a:moveTo>
                  <a:lnTo>
                    <a:pt x="2596" y="226"/>
                  </a:lnTo>
                  <a:lnTo>
                    <a:pt x="1918" y="564"/>
                  </a:lnTo>
                  <a:lnTo>
                    <a:pt x="1354" y="1016"/>
                  </a:lnTo>
                  <a:lnTo>
                    <a:pt x="1016" y="1580"/>
                  </a:lnTo>
                  <a:lnTo>
                    <a:pt x="677" y="2257"/>
                  </a:lnTo>
                  <a:lnTo>
                    <a:pt x="339" y="3047"/>
                  </a:lnTo>
                  <a:lnTo>
                    <a:pt x="226" y="3837"/>
                  </a:lnTo>
                  <a:lnTo>
                    <a:pt x="113" y="4627"/>
                  </a:lnTo>
                  <a:lnTo>
                    <a:pt x="0" y="5417"/>
                  </a:lnTo>
                  <a:lnTo>
                    <a:pt x="0" y="6207"/>
                  </a:lnTo>
                  <a:lnTo>
                    <a:pt x="226" y="7786"/>
                  </a:lnTo>
                  <a:lnTo>
                    <a:pt x="677" y="9366"/>
                  </a:lnTo>
                  <a:lnTo>
                    <a:pt x="1129" y="10946"/>
                  </a:lnTo>
                  <a:lnTo>
                    <a:pt x="7448" y="30694"/>
                  </a:lnTo>
                  <a:lnTo>
                    <a:pt x="13428" y="30016"/>
                  </a:lnTo>
                  <a:lnTo>
                    <a:pt x="12187" y="23472"/>
                  </a:lnTo>
                  <a:lnTo>
                    <a:pt x="10946" y="17152"/>
                  </a:lnTo>
                  <a:lnTo>
                    <a:pt x="9705" y="10720"/>
                  </a:lnTo>
                  <a:lnTo>
                    <a:pt x="9028" y="7561"/>
                  </a:lnTo>
                  <a:lnTo>
                    <a:pt x="8238" y="4288"/>
                  </a:lnTo>
                  <a:lnTo>
                    <a:pt x="8012" y="3273"/>
                  </a:lnTo>
                  <a:lnTo>
                    <a:pt x="7561" y="2483"/>
                  </a:lnTo>
                  <a:lnTo>
                    <a:pt x="6996" y="1806"/>
                  </a:lnTo>
                  <a:lnTo>
                    <a:pt x="6432" y="1129"/>
                  </a:lnTo>
                  <a:lnTo>
                    <a:pt x="5755" y="677"/>
                  </a:lnTo>
                  <a:lnTo>
                    <a:pt x="4965" y="339"/>
                  </a:lnTo>
                  <a:lnTo>
                    <a:pt x="4175" y="113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-1028086" y="3441537"/>
              <a:ext cx="46632" cy="281360"/>
            </a:xfrm>
            <a:custGeom>
              <a:avLst/>
              <a:gdLst/>
              <a:ahLst/>
              <a:cxnLst/>
              <a:rect l="l" t="t" r="r" b="b"/>
              <a:pathLst>
                <a:path w="3273" h="19748" extrusionOk="0">
                  <a:moveTo>
                    <a:pt x="903" y="0"/>
                  </a:moveTo>
                  <a:lnTo>
                    <a:pt x="564" y="339"/>
                  </a:lnTo>
                  <a:lnTo>
                    <a:pt x="339" y="677"/>
                  </a:lnTo>
                  <a:lnTo>
                    <a:pt x="226" y="1241"/>
                  </a:lnTo>
                  <a:lnTo>
                    <a:pt x="113" y="1693"/>
                  </a:lnTo>
                  <a:lnTo>
                    <a:pt x="0" y="2257"/>
                  </a:lnTo>
                  <a:lnTo>
                    <a:pt x="0" y="2821"/>
                  </a:lnTo>
                  <a:lnTo>
                    <a:pt x="226" y="4401"/>
                  </a:lnTo>
                  <a:lnTo>
                    <a:pt x="339" y="6094"/>
                  </a:lnTo>
                  <a:lnTo>
                    <a:pt x="677" y="8012"/>
                  </a:lnTo>
                  <a:lnTo>
                    <a:pt x="1016" y="10043"/>
                  </a:lnTo>
                  <a:lnTo>
                    <a:pt x="1806" y="13880"/>
                  </a:lnTo>
                  <a:lnTo>
                    <a:pt x="2596" y="17039"/>
                  </a:lnTo>
                  <a:lnTo>
                    <a:pt x="3047" y="19184"/>
                  </a:lnTo>
                  <a:lnTo>
                    <a:pt x="3273" y="19748"/>
                  </a:lnTo>
                  <a:lnTo>
                    <a:pt x="3160" y="19184"/>
                  </a:lnTo>
                  <a:lnTo>
                    <a:pt x="2708" y="17039"/>
                  </a:lnTo>
                  <a:lnTo>
                    <a:pt x="2031" y="13880"/>
                  </a:lnTo>
                  <a:lnTo>
                    <a:pt x="1241" y="9930"/>
                  </a:lnTo>
                  <a:lnTo>
                    <a:pt x="564" y="6094"/>
                  </a:lnTo>
                  <a:lnTo>
                    <a:pt x="226" y="2821"/>
                  </a:lnTo>
                  <a:lnTo>
                    <a:pt x="226" y="1806"/>
                  </a:lnTo>
                  <a:lnTo>
                    <a:pt x="452" y="677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-1200125" y="3304875"/>
              <a:ext cx="96484" cy="418022"/>
            </a:xfrm>
            <a:custGeom>
              <a:avLst/>
              <a:gdLst/>
              <a:ahLst/>
              <a:cxnLst/>
              <a:rect l="l" t="t" r="r" b="b"/>
              <a:pathLst>
                <a:path w="6772" h="29340" extrusionOk="0">
                  <a:moveTo>
                    <a:pt x="1806" y="0"/>
                  </a:moveTo>
                  <a:lnTo>
                    <a:pt x="1355" y="452"/>
                  </a:lnTo>
                  <a:lnTo>
                    <a:pt x="1017" y="1016"/>
                  </a:lnTo>
                  <a:lnTo>
                    <a:pt x="1806" y="0"/>
                  </a:lnTo>
                  <a:close/>
                  <a:moveTo>
                    <a:pt x="1017" y="1016"/>
                  </a:moveTo>
                  <a:lnTo>
                    <a:pt x="565" y="1693"/>
                  </a:lnTo>
                  <a:lnTo>
                    <a:pt x="339" y="2483"/>
                  </a:lnTo>
                  <a:lnTo>
                    <a:pt x="114" y="3273"/>
                  </a:lnTo>
                  <a:lnTo>
                    <a:pt x="1" y="4176"/>
                  </a:lnTo>
                  <a:lnTo>
                    <a:pt x="1" y="5417"/>
                  </a:lnTo>
                  <a:lnTo>
                    <a:pt x="114" y="6658"/>
                  </a:lnTo>
                  <a:lnTo>
                    <a:pt x="339" y="7787"/>
                  </a:lnTo>
                  <a:lnTo>
                    <a:pt x="678" y="9028"/>
                  </a:lnTo>
                  <a:lnTo>
                    <a:pt x="2371" y="14783"/>
                  </a:lnTo>
                  <a:lnTo>
                    <a:pt x="5530" y="25277"/>
                  </a:lnTo>
                  <a:lnTo>
                    <a:pt x="6433" y="28437"/>
                  </a:lnTo>
                  <a:lnTo>
                    <a:pt x="6772" y="29340"/>
                  </a:lnTo>
                  <a:lnTo>
                    <a:pt x="6772" y="29340"/>
                  </a:lnTo>
                  <a:lnTo>
                    <a:pt x="6546" y="28437"/>
                  </a:lnTo>
                  <a:lnTo>
                    <a:pt x="5643" y="25277"/>
                  </a:lnTo>
                  <a:lnTo>
                    <a:pt x="2596" y="14783"/>
                  </a:lnTo>
                  <a:lnTo>
                    <a:pt x="904" y="8915"/>
                  </a:lnTo>
                  <a:lnTo>
                    <a:pt x="565" y="7787"/>
                  </a:lnTo>
                  <a:lnTo>
                    <a:pt x="339" y="6545"/>
                  </a:lnTo>
                  <a:lnTo>
                    <a:pt x="227" y="5417"/>
                  </a:lnTo>
                  <a:lnTo>
                    <a:pt x="114" y="4176"/>
                  </a:lnTo>
                  <a:lnTo>
                    <a:pt x="227" y="3273"/>
                  </a:lnTo>
                  <a:lnTo>
                    <a:pt x="452" y="2483"/>
                  </a:lnTo>
                  <a:lnTo>
                    <a:pt x="678" y="1806"/>
                  </a:lnTo>
                  <a:lnTo>
                    <a:pt x="1017" y="1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-1177614" y="3311301"/>
              <a:ext cx="128641" cy="416426"/>
            </a:xfrm>
            <a:custGeom>
              <a:avLst/>
              <a:gdLst/>
              <a:ahLst/>
              <a:cxnLst/>
              <a:rect l="l" t="t" r="r" b="b"/>
              <a:pathLst>
                <a:path w="9029" h="29228" extrusionOk="0">
                  <a:moveTo>
                    <a:pt x="1" y="1"/>
                  </a:moveTo>
                  <a:lnTo>
                    <a:pt x="452" y="791"/>
                  </a:lnTo>
                  <a:lnTo>
                    <a:pt x="1355" y="2145"/>
                  </a:lnTo>
                  <a:lnTo>
                    <a:pt x="2032" y="3612"/>
                  </a:lnTo>
                  <a:lnTo>
                    <a:pt x="3048" y="5869"/>
                  </a:lnTo>
                  <a:lnTo>
                    <a:pt x="3837" y="8238"/>
                  </a:lnTo>
                  <a:lnTo>
                    <a:pt x="4627" y="11059"/>
                  </a:lnTo>
                  <a:lnTo>
                    <a:pt x="5192" y="14106"/>
                  </a:lnTo>
                  <a:lnTo>
                    <a:pt x="6320" y="20087"/>
                  </a:lnTo>
                  <a:lnTo>
                    <a:pt x="6884" y="22682"/>
                  </a:lnTo>
                  <a:lnTo>
                    <a:pt x="7448" y="24939"/>
                  </a:lnTo>
                  <a:lnTo>
                    <a:pt x="8013" y="26745"/>
                  </a:lnTo>
                  <a:lnTo>
                    <a:pt x="8464" y="28099"/>
                  </a:lnTo>
                  <a:lnTo>
                    <a:pt x="8803" y="28889"/>
                  </a:lnTo>
                  <a:lnTo>
                    <a:pt x="9028" y="29227"/>
                  </a:lnTo>
                  <a:lnTo>
                    <a:pt x="8915" y="28889"/>
                  </a:lnTo>
                  <a:lnTo>
                    <a:pt x="8577" y="27986"/>
                  </a:lnTo>
                  <a:lnTo>
                    <a:pt x="8125" y="26632"/>
                  </a:lnTo>
                  <a:lnTo>
                    <a:pt x="7674" y="24826"/>
                  </a:lnTo>
                  <a:lnTo>
                    <a:pt x="7110" y="22569"/>
                  </a:lnTo>
                  <a:lnTo>
                    <a:pt x="6546" y="19974"/>
                  </a:lnTo>
                  <a:lnTo>
                    <a:pt x="5417" y="14106"/>
                  </a:lnTo>
                  <a:lnTo>
                    <a:pt x="4853" y="11059"/>
                  </a:lnTo>
                  <a:lnTo>
                    <a:pt x="4063" y="8238"/>
                  </a:lnTo>
                  <a:lnTo>
                    <a:pt x="3273" y="5869"/>
                  </a:lnTo>
                  <a:lnTo>
                    <a:pt x="2258" y="3612"/>
                  </a:lnTo>
                  <a:lnTo>
                    <a:pt x="1468" y="2145"/>
                  </a:lnTo>
                  <a:lnTo>
                    <a:pt x="565" y="6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-1269268" y="3449573"/>
              <a:ext cx="20915" cy="4830"/>
            </a:xfrm>
            <a:custGeom>
              <a:avLst/>
              <a:gdLst/>
              <a:ahLst/>
              <a:cxnLst/>
              <a:rect l="l" t="t" r="r" b="b"/>
              <a:pathLst>
                <a:path w="1468" h="339" extrusionOk="0">
                  <a:moveTo>
                    <a:pt x="1242" y="0"/>
                  </a:moveTo>
                  <a:lnTo>
                    <a:pt x="678" y="113"/>
                  </a:lnTo>
                  <a:lnTo>
                    <a:pt x="113" y="226"/>
                  </a:lnTo>
                  <a:lnTo>
                    <a:pt x="0" y="339"/>
                  </a:lnTo>
                  <a:lnTo>
                    <a:pt x="790" y="339"/>
                  </a:lnTo>
                  <a:lnTo>
                    <a:pt x="1242" y="113"/>
                  </a:lnTo>
                  <a:lnTo>
                    <a:pt x="14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-1285339" y="3390090"/>
              <a:ext cx="28951" cy="3220"/>
            </a:xfrm>
            <a:custGeom>
              <a:avLst/>
              <a:gdLst/>
              <a:ahLst/>
              <a:cxnLst/>
              <a:rect l="l" t="t" r="r" b="b"/>
              <a:pathLst>
                <a:path w="2032" h="226" extrusionOk="0">
                  <a:moveTo>
                    <a:pt x="451" y="0"/>
                  </a:moveTo>
                  <a:lnTo>
                    <a:pt x="0" y="226"/>
                  </a:lnTo>
                  <a:lnTo>
                    <a:pt x="1467" y="226"/>
                  </a:lnTo>
                  <a:lnTo>
                    <a:pt x="2031" y="113"/>
                  </a:lnTo>
                  <a:lnTo>
                    <a:pt x="14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-1222622" y="3322556"/>
              <a:ext cx="19305" cy="16100"/>
            </a:xfrm>
            <a:custGeom>
              <a:avLst/>
              <a:gdLst/>
              <a:ahLst/>
              <a:cxnLst/>
              <a:rect l="l" t="t" r="r" b="b"/>
              <a:pathLst>
                <a:path w="1355" h="1130" extrusionOk="0">
                  <a:moveTo>
                    <a:pt x="0" y="1"/>
                  </a:moveTo>
                  <a:lnTo>
                    <a:pt x="113" y="226"/>
                  </a:lnTo>
                  <a:lnTo>
                    <a:pt x="564" y="678"/>
                  </a:lnTo>
                  <a:lnTo>
                    <a:pt x="1016" y="1016"/>
                  </a:lnTo>
                  <a:lnTo>
                    <a:pt x="1354" y="1129"/>
                  </a:lnTo>
                  <a:lnTo>
                    <a:pt x="1129" y="903"/>
                  </a:lnTo>
                  <a:lnTo>
                    <a:pt x="677" y="452"/>
                  </a:lnTo>
                  <a:lnTo>
                    <a:pt x="226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-1224246" y="3288804"/>
              <a:ext cx="3220" cy="19305"/>
            </a:xfrm>
            <a:custGeom>
              <a:avLst/>
              <a:gdLst/>
              <a:ahLst/>
              <a:cxnLst/>
              <a:rect l="l" t="t" r="r" b="b"/>
              <a:pathLst>
                <a:path w="226" h="1355" extrusionOk="0">
                  <a:moveTo>
                    <a:pt x="226" y="0"/>
                  </a:moveTo>
                  <a:lnTo>
                    <a:pt x="113" y="226"/>
                  </a:lnTo>
                  <a:lnTo>
                    <a:pt x="0" y="677"/>
                  </a:lnTo>
                  <a:lnTo>
                    <a:pt x="0" y="1128"/>
                  </a:lnTo>
                  <a:lnTo>
                    <a:pt x="113" y="1354"/>
                  </a:lnTo>
                  <a:lnTo>
                    <a:pt x="226" y="1128"/>
                  </a:lnTo>
                  <a:lnTo>
                    <a:pt x="226" y="677"/>
                  </a:lnTo>
                  <a:lnTo>
                    <a:pt x="226" y="22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-1137422" y="3312911"/>
              <a:ext cx="12880" cy="16100"/>
            </a:xfrm>
            <a:custGeom>
              <a:avLst/>
              <a:gdLst/>
              <a:ahLst/>
              <a:cxnLst/>
              <a:rect l="l" t="t" r="r" b="b"/>
              <a:pathLst>
                <a:path w="904" h="1130" extrusionOk="0">
                  <a:moveTo>
                    <a:pt x="904" y="1"/>
                  </a:moveTo>
                  <a:lnTo>
                    <a:pt x="678" y="114"/>
                  </a:lnTo>
                  <a:lnTo>
                    <a:pt x="339" y="452"/>
                  </a:lnTo>
                  <a:lnTo>
                    <a:pt x="114" y="903"/>
                  </a:lnTo>
                  <a:lnTo>
                    <a:pt x="1" y="1129"/>
                  </a:lnTo>
                  <a:lnTo>
                    <a:pt x="1" y="1129"/>
                  </a:lnTo>
                  <a:lnTo>
                    <a:pt x="227" y="1016"/>
                  </a:lnTo>
                  <a:lnTo>
                    <a:pt x="565" y="678"/>
                  </a:lnTo>
                  <a:lnTo>
                    <a:pt x="791" y="226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-1111691" y="3372394"/>
              <a:ext cx="20915" cy="8064"/>
            </a:xfrm>
            <a:custGeom>
              <a:avLst/>
              <a:gdLst/>
              <a:ahLst/>
              <a:cxnLst/>
              <a:rect l="l" t="t" r="r" b="b"/>
              <a:pathLst>
                <a:path w="1468" h="566" extrusionOk="0">
                  <a:moveTo>
                    <a:pt x="1242" y="1"/>
                  </a:moveTo>
                  <a:lnTo>
                    <a:pt x="677" y="227"/>
                  </a:lnTo>
                  <a:lnTo>
                    <a:pt x="226" y="452"/>
                  </a:lnTo>
                  <a:lnTo>
                    <a:pt x="0" y="565"/>
                  </a:lnTo>
                  <a:lnTo>
                    <a:pt x="226" y="565"/>
                  </a:lnTo>
                  <a:lnTo>
                    <a:pt x="790" y="452"/>
                  </a:lnTo>
                  <a:lnTo>
                    <a:pt x="1242" y="114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-1098825" y="3433487"/>
              <a:ext cx="28951" cy="8064"/>
            </a:xfrm>
            <a:custGeom>
              <a:avLst/>
              <a:gdLst/>
              <a:ahLst/>
              <a:cxnLst/>
              <a:rect l="l" t="t" r="r" b="b"/>
              <a:pathLst>
                <a:path w="2032" h="566" extrusionOk="0">
                  <a:moveTo>
                    <a:pt x="2031" y="1"/>
                  </a:moveTo>
                  <a:lnTo>
                    <a:pt x="1016" y="227"/>
                  </a:lnTo>
                  <a:lnTo>
                    <a:pt x="0" y="452"/>
                  </a:lnTo>
                  <a:lnTo>
                    <a:pt x="564" y="565"/>
                  </a:lnTo>
                  <a:lnTo>
                    <a:pt x="1129" y="452"/>
                  </a:lnTo>
                  <a:lnTo>
                    <a:pt x="1580" y="339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-1209785" y="3398125"/>
              <a:ext cx="6454" cy="17695"/>
            </a:xfrm>
            <a:custGeom>
              <a:avLst/>
              <a:gdLst/>
              <a:ahLst/>
              <a:cxnLst/>
              <a:rect l="l" t="t" r="r" b="b"/>
              <a:pathLst>
                <a:path w="453" h="1242" extrusionOk="0">
                  <a:moveTo>
                    <a:pt x="452" y="0"/>
                  </a:moveTo>
                  <a:lnTo>
                    <a:pt x="339" y="226"/>
                  </a:lnTo>
                  <a:lnTo>
                    <a:pt x="114" y="565"/>
                  </a:lnTo>
                  <a:lnTo>
                    <a:pt x="1" y="1129"/>
                  </a:lnTo>
                  <a:lnTo>
                    <a:pt x="1" y="1242"/>
                  </a:lnTo>
                  <a:lnTo>
                    <a:pt x="226" y="1129"/>
                  </a:lnTo>
                  <a:lnTo>
                    <a:pt x="339" y="677"/>
                  </a:lnTo>
                  <a:lnTo>
                    <a:pt x="452" y="226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95309" y="3468864"/>
              <a:ext cx="9660" cy="24135"/>
            </a:xfrm>
            <a:custGeom>
              <a:avLst/>
              <a:gdLst/>
              <a:ahLst/>
              <a:cxnLst/>
              <a:rect l="l" t="t" r="r" b="b"/>
              <a:pathLst>
                <a:path w="678" h="1694" extrusionOk="0">
                  <a:moveTo>
                    <a:pt x="677" y="0"/>
                  </a:moveTo>
                  <a:lnTo>
                    <a:pt x="564" y="226"/>
                  </a:lnTo>
                  <a:lnTo>
                    <a:pt x="226" y="790"/>
                  </a:lnTo>
                  <a:lnTo>
                    <a:pt x="0" y="1467"/>
                  </a:lnTo>
                  <a:lnTo>
                    <a:pt x="0" y="1693"/>
                  </a:lnTo>
                  <a:lnTo>
                    <a:pt x="113" y="1467"/>
                  </a:lnTo>
                  <a:lnTo>
                    <a:pt x="452" y="903"/>
                  </a:lnTo>
                  <a:lnTo>
                    <a:pt x="677" y="452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253197" y="3507446"/>
              <a:ext cx="24135" cy="8050"/>
            </a:xfrm>
            <a:custGeom>
              <a:avLst/>
              <a:gdLst/>
              <a:ahLst/>
              <a:cxnLst/>
              <a:rect l="l" t="t" r="r" b="b"/>
              <a:pathLst>
                <a:path w="1694" h="565" extrusionOk="0">
                  <a:moveTo>
                    <a:pt x="1" y="1"/>
                  </a:moveTo>
                  <a:lnTo>
                    <a:pt x="227" y="114"/>
                  </a:lnTo>
                  <a:lnTo>
                    <a:pt x="791" y="339"/>
                  </a:lnTo>
                  <a:lnTo>
                    <a:pt x="1242" y="452"/>
                  </a:lnTo>
                  <a:lnTo>
                    <a:pt x="1694" y="565"/>
                  </a:lnTo>
                  <a:lnTo>
                    <a:pt x="1468" y="339"/>
                  </a:lnTo>
                  <a:lnTo>
                    <a:pt x="904" y="114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227466" y="3578185"/>
              <a:ext cx="17695" cy="12880"/>
            </a:xfrm>
            <a:custGeom>
              <a:avLst/>
              <a:gdLst/>
              <a:ahLst/>
              <a:cxnLst/>
              <a:rect l="l" t="t" r="r" b="b"/>
              <a:pathLst>
                <a:path w="1242" h="904" extrusionOk="0">
                  <a:moveTo>
                    <a:pt x="1016" y="1"/>
                  </a:moveTo>
                  <a:lnTo>
                    <a:pt x="565" y="339"/>
                  </a:lnTo>
                  <a:lnTo>
                    <a:pt x="113" y="678"/>
                  </a:lnTo>
                  <a:lnTo>
                    <a:pt x="0" y="904"/>
                  </a:lnTo>
                  <a:lnTo>
                    <a:pt x="226" y="791"/>
                  </a:lnTo>
                  <a:lnTo>
                    <a:pt x="677" y="565"/>
                  </a:lnTo>
                  <a:lnTo>
                    <a:pt x="1129" y="114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214600" y="3640888"/>
              <a:ext cx="20915" cy="4844"/>
            </a:xfrm>
            <a:custGeom>
              <a:avLst/>
              <a:gdLst/>
              <a:ahLst/>
              <a:cxnLst/>
              <a:rect l="l" t="t" r="r" b="b"/>
              <a:pathLst>
                <a:path w="1468" h="340" extrusionOk="0">
                  <a:moveTo>
                    <a:pt x="677" y="1"/>
                  </a:moveTo>
                  <a:lnTo>
                    <a:pt x="113" y="226"/>
                  </a:lnTo>
                  <a:lnTo>
                    <a:pt x="0" y="339"/>
                  </a:lnTo>
                  <a:lnTo>
                    <a:pt x="226" y="339"/>
                  </a:lnTo>
                  <a:lnTo>
                    <a:pt x="677" y="226"/>
                  </a:lnTo>
                  <a:lnTo>
                    <a:pt x="1241" y="114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087584" y="3486545"/>
              <a:ext cx="19320" cy="8050"/>
            </a:xfrm>
            <a:custGeom>
              <a:avLst/>
              <a:gdLst/>
              <a:ahLst/>
              <a:cxnLst/>
              <a:rect l="l" t="t" r="r" b="b"/>
              <a:pathLst>
                <a:path w="1356" h="565" extrusionOk="0">
                  <a:moveTo>
                    <a:pt x="1129" y="1"/>
                  </a:moveTo>
                  <a:lnTo>
                    <a:pt x="678" y="226"/>
                  </a:lnTo>
                  <a:lnTo>
                    <a:pt x="227" y="339"/>
                  </a:lnTo>
                  <a:lnTo>
                    <a:pt x="1" y="452"/>
                  </a:lnTo>
                  <a:lnTo>
                    <a:pt x="227" y="565"/>
                  </a:lnTo>
                  <a:lnTo>
                    <a:pt x="791" y="452"/>
                  </a:lnTo>
                  <a:lnTo>
                    <a:pt x="1242" y="11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074718" y="3574979"/>
              <a:ext cx="19305" cy="9660"/>
            </a:xfrm>
            <a:custGeom>
              <a:avLst/>
              <a:gdLst/>
              <a:ahLst/>
              <a:cxnLst/>
              <a:rect l="l" t="t" r="r" b="b"/>
              <a:pathLst>
                <a:path w="1355" h="678" extrusionOk="0">
                  <a:moveTo>
                    <a:pt x="1" y="0"/>
                  </a:moveTo>
                  <a:lnTo>
                    <a:pt x="114" y="113"/>
                  </a:lnTo>
                  <a:lnTo>
                    <a:pt x="565" y="452"/>
                  </a:lnTo>
                  <a:lnTo>
                    <a:pt x="1016" y="564"/>
                  </a:lnTo>
                  <a:lnTo>
                    <a:pt x="1355" y="677"/>
                  </a:lnTo>
                  <a:lnTo>
                    <a:pt x="1129" y="452"/>
                  </a:lnTo>
                  <a:lnTo>
                    <a:pt x="678" y="22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061853" y="3644108"/>
              <a:ext cx="27341" cy="9660"/>
            </a:xfrm>
            <a:custGeom>
              <a:avLst/>
              <a:gdLst/>
              <a:ahLst/>
              <a:cxnLst/>
              <a:rect l="l" t="t" r="r" b="b"/>
              <a:pathLst>
                <a:path w="1919" h="678" extrusionOk="0">
                  <a:moveTo>
                    <a:pt x="0" y="0"/>
                  </a:moveTo>
                  <a:lnTo>
                    <a:pt x="226" y="113"/>
                  </a:lnTo>
                  <a:lnTo>
                    <a:pt x="903" y="452"/>
                  </a:lnTo>
                  <a:lnTo>
                    <a:pt x="1355" y="565"/>
                  </a:lnTo>
                  <a:lnTo>
                    <a:pt x="1919" y="677"/>
                  </a:lnTo>
                  <a:lnTo>
                    <a:pt x="1467" y="452"/>
                  </a:lnTo>
                  <a:lnTo>
                    <a:pt x="1016" y="226"/>
                  </a:lnTo>
                  <a:lnTo>
                    <a:pt x="565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147067" y="3690726"/>
              <a:ext cx="22525" cy="17710"/>
            </a:xfrm>
            <a:custGeom>
              <a:avLst/>
              <a:gdLst/>
              <a:ahLst/>
              <a:cxnLst/>
              <a:rect l="l" t="t" r="r" b="b"/>
              <a:pathLst>
                <a:path w="1581" h="1243" extrusionOk="0">
                  <a:moveTo>
                    <a:pt x="1581" y="1"/>
                  </a:moveTo>
                  <a:lnTo>
                    <a:pt x="1355" y="114"/>
                  </a:lnTo>
                  <a:lnTo>
                    <a:pt x="791" y="565"/>
                  </a:lnTo>
                  <a:lnTo>
                    <a:pt x="226" y="1016"/>
                  </a:lnTo>
                  <a:lnTo>
                    <a:pt x="1" y="1242"/>
                  </a:lnTo>
                  <a:lnTo>
                    <a:pt x="452" y="1129"/>
                  </a:lnTo>
                  <a:lnTo>
                    <a:pt x="904" y="791"/>
                  </a:lnTo>
                  <a:lnTo>
                    <a:pt x="1468" y="227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143862" y="3652144"/>
              <a:ext cx="8050" cy="20915"/>
            </a:xfrm>
            <a:custGeom>
              <a:avLst/>
              <a:gdLst/>
              <a:ahLst/>
              <a:cxnLst/>
              <a:rect l="l" t="t" r="r" b="b"/>
              <a:pathLst>
                <a:path w="565" h="1468" extrusionOk="0">
                  <a:moveTo>
                    <a:pt x="0" y="1"/>
                  </a:moveTo>
                  <a:lnTo>
                    <a:pt x="113" y="226"/>
                  </a:lnTo>
                  <a:lnTo>
                    <a:pt x="226" y="791"/>
                  </a:lnTo>
                  <a:lnTo>
                    <a:pt x="452" y="1242"/>
                  </a:lnTo>
                  <a:lnTo>
                    <a:pt x="564" y="1468"/>
                  </a:lnTo>
                  <a:lnTo>
                    <a:pt x="564" y="1242"/>
                  </a:lnTo>
                  <a:lnTo>
                    <a:pt x="452" y="678"/>
                  </a:lnTo>
                  <a:lnTo>
                    <a:pt x="226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077910" y="3578185"/>
              <a:ext cx="14475" cy="11270"/>
            </a:xfrm>
            <a:custGeom>
              <a:avLst/>
              <a:gdLst/>
              <a:ahLst/>
              <a:cxnLst/>
              <a:rect l="l" t="t" r="r" b="b"/>
              <a:pathLst>
                <a:path w="1016" h="791" extrusionOk="0">
                  <a:moveTo>
                    <a:pt x="0" y="1"/>
                  </a:moveTo>
                  <a:lnTo>
                    <a:pt x="113" y="227"/>
                  </a:lnTo>
                  <a:lnTo>
                    <a:pt x="452" y="452"/>
                  </a:lnTo>
                  <a:lnTo>
                    <a:pt x="790" y="678"/>
                  </a:lnTo>
                  <a:lnTo>
                    <a:pt x="1016" y="791"/>
                  </a:lnTo>
                  <a:lnTo>
                    <a:pt x="903" y="565"/>
                  </a:lnTo>
                  <a:lnTo>
                    <a:pt x="564" y="339"/>
                  </a:lnTo>
                  <a:lnTo>
                    <a:pt x="226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995930" y="3457609"/>
              <a:ext cx="17695" cy="12880"/>
            </a:xfrm>
            <a:custGeom>
              <a:avLst/>
              <a:gdLst/>
              <a:ahLst/>
              <a:cxnLst/>
              <a:rect l="l" t="t" r="r" b="b"/>
              <a:pathLst>
                <a:path w="1242" h="904" extrusionOk="0">
                  <a:moveTo>
                    <a:pt x="1016" y="1"/>
                  </a:moveTo>
                  <a:lnTo>
                    <a:pt x="564" y="339"/>
                  </a:lnTo>
                  <a:lnTo>
                    <a:pt x="113" y="678"/>
                  </a:lnTo>
                  <a:lnTo>
                    <a:pt x="0" y="903"/>
                  </a:lnTo>
                  <a:lnTo>
                    <a:pt x="0" y="903"/>
                  </a:lnTo>
                  <a:lnTo>
                    <a:pt x="226" y="790"/>
                  </a:lnTo>
                  <a:lnTo>
                    <a:pt x="677" y="565"/>
                  </a:lnTo>
                  <a:lnTo>
                    <a:pt x="1128" y="113"/>
                  </a:lnTo>
                  <a:lnTo>
                    <a:pt x="1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983078" y="3507446"/>
              <a:ext cx="24135" cy="4844"/>
            </a:xfrm>
            <a:custGeom>
              <a:avLst/>
              <a:gdLst/>
              <a:ahLst/>
              <a:cxnLst/>
              <a:rect l="l" t="t" r="r" b="b"/>
              <a:pathLst>
                <a:path w="1694" h="340" extrusionOk="0">
                  <a:moveTo>
                    <a:pt x="1" y="1"/>
                  </a:moveTo>
                  <a:lnTo>
                    <a:pt x="226" y="114"/>
                  </a:lnTo>
                  <a:lnTo>
                    <a:pt x="904" y="339"/>
                  </a:lnTo>
                  <a:lnTo>
                    <a:pt x="1468" y="339"/>
                  </a:lnTo>
                  <a:lnTo>
                    <a:pt x="1693" y="226"/>
                  </a:lnTo>
                  <a:lnTo>
                    <a:pt x="1355" y="114"/>
                  </a:lnTo>
                  <a:lnTo>
                    <a:pt x="904" y="11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065073" y="3521922"/>
              <a:ext cx="22525" cy="3220"/>
            </a:xfrm>
            <a:custGeom>
              <a:avLst/>
              <a:gdLst/>
              <a:ahLst/>
              <a:cxnLst/>
              <a:rect l="l" t="t" r="r" b="b"/>
              <a:pathLst>
                <a:path w="1581" h="226" extrusionOk="0">
                  <a:moveTo>
                    <a:pt x="791" y="0"/>
                  </a:moveTo>
                  <a:lnTo>
                    <a:pt x="226" y="113"/>
                  </a:lnTo>
                  <a:lnTo>
                    <a:pt x="1" y="113"/>
                  </a:lnTo>
                  <a:lnTo>
                    <a:pt x="226" y="226"/>
                  </a:lnTo>
                  <a:lnTo>
                    <a:pt x="791" y="226"/>
                  </a:lnTo>
                  <a:lnTo>
                    <a:pt x="1355" y="11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1053817" y="3464034"/>
              <a:ext cx="19305" cy="8064"/>
            </a:xfrm>
            <a:custGeom>
              <a:avLst/>
              <a:gdLst/>
              <a:ahLst/>
              <a:cxnLst/>
              <a:rect l="l" t="t" r="r" b="b"/>
              <a:pathLst>
                <a:path w="1355" h="566" extrusionOk="0">
                  <a:moveTo>
                    <a:pt x="1" y="1"/>
                  </a:moveTo>
                  <a:lnTo>
                    <a:pt x="114" y="114"/>
                  </a:lnTo>
                  <a:lnTo>
                    <a:pt x="565" y="452"/>
                  </a:lnTo>
                  <a:lnTo>
                    <a:pt x="1129" y="565"/>
                  </a:lnTo>
                  <a:lnTo>
                    <a:pt x="1355" y="565"/>
                  </a:lnTo>
                  <a:lnTo>
                    <a:pt x="1129" y="452"/>
                  </a:lnTo>
                  <a:lnTo>
                    <a:pt x="678" y="227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973433" y="3554078"/>
              <a:ext cx="22525" cy="12865"/>
            </a:xfrm>
            <a:custGeom>
              <a:avLst/>
              <a:gdLst/>
              <a:ahLst/>
              <a:cxnLst/>
              <a:rect l="l" t="t" r="r" b="b"/>
              <a:pathLst>
                <a:path w="1581" h="903" extrusionOk="0">
                  <a:moveTo>
                    <a:pt x="1" y="0"/>
                  </a:moveTo>
                  <a:lnTo>
                    <a:pt x="227" y="226"/>
                  </a:lnTo>
                  <a:lnTo>
                    <a:pt x="678" y="564"/>
                  </a:lnTo>
                  <a:lnTo>
                    <a:pt x="1242" y="903"/>
                  </a:lnTo>
                  <a:lnTo>
                    <a:pt x="1581" y="903"/>
                  </a:lnTo>
                  <a:lnTo>
                    <a:pt x="1355" y="677"/>
                  </a:lnTo>
                  <a:lnTo>
                    <a:pt x="791" y="33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1193685" y="3716457"/>
              <a:ext cx="445348" cy="78789"/>
            </a:xfrm>
            <a:custGeom>
              <a:avLst/>
              <a:gdLst/>
              <a:ahLst/>
              <a:cxnLst/>
              <a:rect l="l" t="t" r="r" b="b"/>
              <a:pathLst>
                <a:path w="31258" h="5530" extrusionOk="0">
                  <a:moveTo>
                    <a:pt x="0" y="0"/>
                  </a:moveTo>
                  <a:lnTo>
                    <a:pt x="0" y="5530"/>
                  </a:lnTo>
                  <a:lnTo>
                    <a:pt x="31258" y="5530"/>
                  </a:lnTo>
                  <a:lnTo>
                    <a:pt x="312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159918" y="3779160"/>
              <a:ext cx="379425" cy="236352"/>
            </a:xfrm>
            <a:custGeom>
              <a:avLst/>
              <a:gdLst/>
              <a:ahLst/>
              <a:cxnLst/>
              <a:rect l="l" t="t" r="r" b="b"/>
              <a:pathLst>
                <a:path w="26631" h="16589" extrusionOk="0">
                  <a:moveTo>
                    <a:pt x="0" y="0"/>
                  </a:moveTo>
                  <a:lnTo>
                    <a:pt x="3837" y="16588"/>
                  </a:lnTo>
                  <a:lnTo>
                    <a:pt x="22456" y="16588"/>
                  </a:lnTo>
                  <a:lnTo>
                    <a:pt x="266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196905" y="3793622"/>
              <a:ext cx="448568" cy="3234"/>
            </a:xfrm>
            <a:custGeom>
              <a:avLst/>
              <a:gdLst/>
              <a:ahLst/>
              <a:cxnLst/>
              <a:rect l="l" t="t" r="r" b="b"/>
              <a:pathLst>
                <a:path w="31484" h="227" extrusionOk="0">
                  <a:moveTo>
                    <a:pt x="4627" y="1"/>
                  </a:moveTo>
                  <a:lnTo>
                    <a:pt x="1" y="114"/>
                  </a:lnTo>
                  <a:lnTo>
                    <a:pt x="4627" y="227"/>
                  </a:lnTo>
                  <a:lnTo>
                    <a:pt x="26857" y="227"/>
                  </a:lnTo>
                  <a:lnTo>
                    <a:pt x="31484" y="114"/>
                  </a:lnTo>
                  <a:lnTo>
                    <a:pt x="26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007185" y="3505836"/>
              <a:ext cx="11270" cy="17710"/>
            </a:xfrm>
            <a:custGeom>
              <a:avLst/>
              <a:gdLst/>
              <a:ahLst/>
              <a:cxnLst/>
              <a:rect l="l" t="t" r="r" b="b"/>
              <a:pathLst>
                <a:path w="791" h="1243" extrusionOk="0">
                  <a:moveTo>
                    <a:pt x="0" y="1"/>
                  </a:moveTo>
                  <a:lnTo>
                    <a:pt x="113" y="227"/>
                  </a:lnTo>
                  <a:lnTo>
                    <a:pt x="339" y="678"/>
                  </a:lnTo>
                  <a:lnTo>
                    <a:pt x="677" y="1129"/>
                  </a:lnTo>
                  <a:lnTo>
                    <a:pt x="790" y="1242"/>
                  </a:lnTo>
                  <a:lnTo>
                    <a:pt x="790" y="1016"/>
                  </a:lnTo>
                  <a:lnTo>
                    <a:pt x="564" y="565"/>
                  </a:lnTo>
                  <a:lnTo>
                    <a:pt x="226" y="2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995930" y="3565334"/>
              <a:ext cx="8050" cy="22511"/>
            </a:xfrm>
            <a:custGeom>
              <a:avLst/>
              <a:gdLst/>
              <a:ahLst/>
              <a:cxnLst/>
              <a:rect l="l" t="t" r="r" b="b"/>
              <a:pathLst>
                <a:path w="565" h="1580" extrusionOk="0">
                  <a:moveTo>
                    <a:pt x="564" y="0"/>
                  </a:moveTo>
                  <a:lnTo>
                    <a:pt x="451" y="113"/>
                  </a:lnTo>
                  <a:lnTo>
                    <a:pt x="226" y="677"/>
                  </a:lnTo>
                  <a:lnTo>
                    <a:pt x="0" y="1354"/>
                  </a:lnTo>
                  <a:lnTo>
                    <a:pt x="0" y="1580"/>
                  </a:lnTo>
                  <a:lnTo>
                    <a:pt x="226" y="1354"/>
                  </a:lnTo>
                  <a:lnTo>
                    <a:pt x="451" y="790"/>
                  </a:lnTo>
                  <a:lnTo>
                    <a:pt x="564" y="22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986284" y="3629633"/>
              <a:ext cx="12865" cy="24135"/>
            </a:xfrm>
            <a:custGeom>
              <a:avLst/>
              <a:gdLst/>
              <a:ahLst/>
              <a:cxnLst/>
              <a:rect l="l" t="t" r="r" b="b"/>
              <a:pathLst>
                <a:path w="903" h="1694" extrusionOk="0">
                  <a:moveTo>
                    <a:pt x="0" y="1"/>
                  </a:moveTo>
                  <a:lnTo>
                    <a:pt x="113" y="452"/>
                  </a:lnTo>
                  <a:lnTo>
                    <a:pt x="339" y="904"/>
                  </a:lnTo>
                  <a:lnTo>
                    <a:pt x="564" y="1355"/>
                  </a:lnTo>
                  <a:lnTo>
                    <a:pt x="903" y="1693"/>
                  </a:lnTo>
                  <a:lnTo>
                    <a:pt x="903" y="1693"/>
                  </a:lnTo>
                  <a:lnTo>
                    <a:pt x="790" y="1242"/>
                  </a:lnTo>
                  <a:lnTo>
                    <a:pt x="564" y="791"/>
                  </a:lnTo>
                  <a:lnTo>
                    <a:pt x="226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021661" y="3690726"/>
              <a:ext cx="14490" cy="17710"/>
            </a:xfrm>
            <a:custGeom>
              <a:avLst/>
              <a:gdLst/>
              <a:ahLst/>
              <a:cxnLst/>
              <a:rect l="l" t="t" r="r" b="b"/>
              <a:pathLst>
                <a:path w="1017" h="1243" extrusionOk="0">
                  <a:moveTo>
                    <a:pt x="1016" y="1"/>
                  </a:moveTo>
                  <a:lnTo>
                    <a:pt x="903" y="227"/>
                  </a:lnTo>
                  <a:lnTo>
                    <a:pt x="452" y="565"/>
                  </a:lnTo>
                  <a:lnTo>
                    <a:pt x="113" y="1016"/>
                  </a:lnTo>
                  <a:lnTo>
                    <a:pt x="1" y="1242"/>
                  </a:lnTo>
                  <a:lnTo>
                    <a:pt x="1" y="1242"/>
                  </a:lnTo>
                  <a:lnTo>
                    <a:pt x="226" y="1129"/>
                  </a:lnTo>
                  <a:lnTo>
                    <a:pt x="678" y="678"/>
                  </a:lnTo>
                  <a:lnTo>
                    <a:pt x="1016" y="227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048987" y="3607136"/>
              <a:ext cx="17695" cy="3220"/>
            </a:xfrm>
            <a:custGeom>
              <a:avLst/>
              <a:gdLst/>
              <a:ahLst/>
              <a:cxnLst/>
              <a:rect l="l" t="t" r="r" b="b"/>
              <a:pathLst>
                <a:path w="1242" h="226" extrusionOk="0">
                  <a:moveTo>
                    <a:pt x="0" y="0"/>
                  </a:moveTo>
                  <a:lnTo>
                    <a:pt x="113" y="113"/>
                  </a:lnTo>
                  <a:lnTo>
                    <a:pt x="564" y="226"/>
                  </a:lnTo>
                  <a:lnTo>
                    <a:pt x="1241" y="226"/>
                  </a:lnTo>
                  <a:lnTo>
                    <a:pt x="1129" y="11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312680" y="1473658"/>
              <a:ext cx="178478" cy="287799"/>
            </a:xfrm>
            <a:custGeom>
              <a:avLst/>
              <a:gdLst/>
              <a:ahLst/>
              <a:cxnLst/>
              <a:rect l="l" t="t" r="r" b="b"/>
              <a:pathLst>
                <a:path w="12527" h="20200" extrusionOk="0">
                  <a:moveTo>
                    <a:pt x="6771" y="1"/>
                  </a:moveTo>
                  <a:lnTo>
                    <a:pt x="1" y="2145"/>
                  </a:lnTo>
                  <a:lnTo>
                    <a:pt x="5869" y="20200"/>
                  </a:lnTo>
                  <a:lnTo>
                    <a:pt x="12526" y="18056"/>
                  </a:lnTo>
                  <a:lnTo>
                    <a:pt x="67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338397" y="1481708"/>
              <a:ext cx="178464" cy="287800"/>
            </a:xfrm>
            <a:custGeom>
              <a:avLst/>
              <a:gdLst/>
              <a:ahLst/>
              <a:cxnLst/>
              <a:rect l="l" t="t" r="r" b="b"/>
              <a:pathLst>
                <a:path w="12526" h="20200" extrusionOk="0">
                  <a:moveTo>
                    <a:pt x="6771" y="0"/>
                  </a:moveTo>
                  <a:lnTo>
                    <a:pt x="0" y="2144"/>
                  </a:lnTo>
                  <a:lnTo>
                    <a:pt x="5868" y="20199"/>
                  </a:lnTo>
                  <a:lnTo>
                    <a:pt x="12526" y="18055"/>
                  </a:lnTo>
                  <a:lnTo>
                    <a:pt x="67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294999" y="1537972"/>
              <a:ext cx="45036" cy="45036"/>
            </a:xfrm>
            <a:custGeom>
              <a:avLst/>
              <a:gdLst/>
              <a:ahLst/>
              <a:cxnLst/>
              <a:rect l="l" t="t" r="r" b="b"/>
              <a:pathLst>
                <a:path w="3161" h="3161" extrusionOk="0">
                  <a:moveTo>
                    <a:pt x="1129" y="1"/>
                  </a:moveTo>
                  <a:lnTo>
                    <a:pt x="565" y="339"/>
                  </a:lnTo>
                  <a:lnTo>
                    <a:pt x="114" y="791"/>
                  </a:lnTo>
                  <a:lnTo>
                    <a:pt x="1" y="1468"/>
                  </a:lnTo>
                  <a:lnTo>
                    <a:pt x="114" y="2032"/>
                  </a:lnTo>
                  <a:lnTo>
                    <a:pt x="340" y="2596"/>
                  </a:lnTo>
                  <a:lnTo>
                    <a:pt x="791" y="2935"/>
                  </a:lnTo>
                  <a:lnTo>
                    <a:pt x="1468" y="3160"/>
                  </a:lnTo>
                  <a:lnTo>
                    <a:pt x="2032" y="3047"/>
                  </a:lnTo>
                  <a:lnTo>
                    <a:pt x="2596" y="2709"/>
                  </a:lnTo>
                  <a:lnTo>
                    <a:pt x="2935" y="2258"/>
                  </a:lnTo>
                  <a:lnTo>
                    <a:pt x="3161" y="1693"/>
                  </a:lnTo>
                  <a:lnTo>
                    <a:pt x="3048" y="1129"/>
                  </a:lnTo>
                  <a:lnTo>
                    <a:pt x="2822" y="565"/>
                  </a:lnTo>
                  <a:lnTo>
                    <a:pt x="2258" y="114"/>
                  </a:lnTo>
                  <a:lnTo>
                    <a:pt x="16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217820" y="1512255"/>
              <a:ext cx="12880" cy="45022"/>
            </a:xfrm>
            <a:custGeom>
              <a:avLst/>
              <a:gdLst/>
              <a:ahLst/>
              <a:cxnLst/>
              <a:rect l="l" t="t" r="r" b="b"/>
              <a:pathLst>
                <a:path w="904" h="3160" extrusionOk="0">
                  <a:moveTo>
                    <a:pt x="903" y="0"/>
                  </a:moveTo>
                  <a:lnTo>
                    <a:pt x="565" y="790"/>
                  </a:lnTo>
                  <a:lnTo>
                    <a:pt x="339" y="1580"/>
                  </a:lnTo>
                  <a:lnTo>
                    <a:pt x="113" y="2370"/>
                  </a:lnTo>
                  <a:lnTo>
                    <a:pt x="0" y="3160"/>
                  </a:lnTo>
                  <a:lnTo>
                    <a:pt x="339" y="2483"/>
                  </a:lnTo>
                  <a:lnTo>
                    <a:pt x="565" y="1580"/>
                  </a:lnTo>
                  <a:lnTo>
                    <a:pt x="790" y="790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208175" y="1541192"/>
              <a:ext cx="12880" cy="45022"/>
            </a:xfrm>
            <a:custGeom>
              <a:avLst/>
              <a:gdLst/>
              <a:ahLst/>
              <a:cxnLst/>
              <a:rect l="l" t="t" r="r" b="b"/>
              <a:pathLst>
                <a:path w="904" h="3160" extrusionOk="0">
                  <a:moveTo>
                    <a:pt x="903" y="0"/>
                  </a:moveTo>
                  <a:lnTo>
                    <a:pt x="565" y="677"/>
                  </a:lnTo>
                  <a:lnTo>
                    <a:pt x="339" y="1467"/>
                  </a:lnTo>
                  <a:lnTo>
                    <a:pt x="113" y="2370"/>
                  </a:lnTo>
                  <a:lnTo>
                    <a:pt x="1" y="3160"/>
                  </a:lnTo>
                  <a:lnTo>
                    <a:pt x="339" y="2370"/>
                  </a:lnTo>
                  <a:lnTo>
                    <a:pt x="565" y="1580"/>
                  </a:lnTo>
                  <a:lnTo>
                    <a:pt x="790" y="790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200139" y="1568518"/>
              <a:ext cx="14490" cy="46646"/>
            </a:xfrm>
            <a:custGeom>
              <a:avLst/>
              <a:gdLst/>
              <a:ahLst/>
              <a:cxnLst/>
              <a:rect l="l" t="t" r="r" b="b"/>
              <a:pathLst>
                <a:path w="1017" h="3274" extrusionOk="0">
                  <a:moveTo>
                    <a:pt x="1016" y="1"/>
                  </a:moveTo>
                  <a:lnTo>
                    <a:pt x="678" y="791"/>
                  </a:lnTo>
                  <a:lnTo>
                    <a:pt x="339" y="1581"/>
                  </a:lnTo>
                  <a:lnTo>
                    <a:pt x="114" y="2370"/>
                  </a:lnTo>
                  <a:lnTo>
                    <a:pt x="1" y="3273"/>
                  </a:lnTo>
                  <a:lnTo>
                    <a:pt x="339" y="2483"/>
                  </a:lnTo>
                  <a:lnTo>
                    <a:pt x="565" y="1693"/>
                  </a:lnTo>
                  <a:lnTo>
                    <a:pt x="903" y="903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190494" y="1597455"/>
              <a:ext cx="12880" cy="45036"/>
            </a:xfrm>
            <a:custGeom>
              <a:avLst/>
              <a:gdLst/>
              <a:ahLst/>
              <a:cxnLst/>
              <a:rect l="l" t="t" r="r" b="b"/>
              <a:pathLst>
                <a:path w="904" h="3161" extrusionOk="0">
                  <a:moveTo>
                    <a:pt x="904" y="1"/>
                  </a:moveTo>
                  <a:lnTo>
                    <a:pt x="565" y="791"/>
                  </a:lnTo>
                  <a:lnTo>
                    <a:pt x="339" y="1581"/>
                  </a:lnTo>
                  <a:lnTo>
                    <a:pt x="114" y="2371"/>
                  </a:lnTo>
                  <a:lnTo>
                    <a:pt x="1" y="3160"/>
                  </a:lnTo>
                  <a:lnTo>
                    <a:pt x="339" y="2371"/>
                  </a:lnTo>
                  <a:lnTo>
                    <a:pt x="565" y="1581"/>
                  </a:lnTo>
                  <a:lnTo>
                    <a:pt x="791" y="791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180848" y="1626406"/>
              <a:ext cx="12880" cy="45022"/>
            </a:xfrm>
            <a:custGeom>
              <a:avLst/>
              <a:gdLst/>
              <a:ahLst/>
              <a:cxnLst/>
              <a:rect l="l" t="t" r="r" b="b"/>
              <a:pathLst>
                <a:path w="904" h="3160" extrusionOk="0">
                  <a:moveTo>
                    <a:pt x="904" y="0"/>
                  </a:moveTo>
                  <a:lnTo>
                    <a:pt x="565" y="677"/>
                  </a:lnTo>
                  <a:lnTo>
                    <a:pt x="339" y="1580"/>
                  </a:lnTo>
                  <a:lnTo>
                    <a:pt x="114" y="2370"/>
                  </a:lnTo>
                  <a:lnTo>
                    <a:pt x="1" y="3160"/>
                  </a:lnTo>
                  <a:lnTo>
                    <a:pt x="339" y="2370"/>
                  </a:lnTo>
                  <a:lnTo>
                    <a:pt x="565" y="1580"/>
                  </a:lnTo>
                  <a:lnTo>
                    <a:pt x="791" y="79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1172798" y="1653733"/>
              <a:ext cx="14475" cy="46632"/>
            </a:xfrm>
            <a:custGeom>
              <a:avLst/>
              <a:gdLst/>
              <a:ahLst/>
              <a:cxnLst/>
              <a:rect l="l" t="t" r="r" b="b"/>
              <a:pathLst>
                <a:path w="1016" h="3273" extrusionOk="0">
                  <a:moveTo>
                    <a:pt x="1016" y="0"/>
                  </a:moveTo>
                  <a:lnTo>
                    <a:pt x="677" y="790"/>
                  </a:lnTo>
                  <a:lnTo>
                    <a:pt x="451" y="1580"/>
                  </a:lnTo>
                  <a:lnTo>
                    <a:pt x="226" y="2370"/>
                  </a:lnTo>
                  <a:lnTo>
                    <a:pt x="0" y="3273"/>
                  </a:lnTo>
                  <a:lnTo>
                    <a:pt x="451" y="2483"/>
                  </a:lnTo>
                  <a:lnTo>
                    <a:pt x="677" y="1693"/>
                  </a:lnTo>
                  <a:lnTo>
                    <a:pt x="903" y="903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1163153" y="1682669"/>
              <a:ext cx="12865" cy="45036"/>
            </a:xfrm>
            <a:custGeom>
              <a:avLst/>
              <a:gdLst/>
              <a:ahLst/>
              <a:cxnLst/>
              <a:rect l="l" t="t" r="r" b="b"/>
              <a:pathLst>
                <a:path w="903" h="3161" extrusionOk="0">
                  <a:moveTo>
                    <a:pt x="903" y="1"/>
                  </a:moveTo>
                  <a:lnTo>
                    <a:pt x="564" y="790"/>
                  </a:lnTo>
                  <a:lnTo>
                    <a:pt x="339" y="1580"/>
                  </a:lnTo>
                  <a:lnTo>
                    <a:pt x="113" y="2370"/>
                  </a:lnTo>
                  <a:lnTo>
                    <a:pt x="0" y="3160"/>
                  </a:lnTo>
                  <a:lnTo>
                    <a:pt x="339" y="2483"/>
                  </a:lnTo>
                  <a:lnTo>
                    <a:pt x="564" y="1580"/>
                  </a:lnTo>
                  <a:lnTo>
                    <a:pt x="790" y="790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1225856" y="1486524"/>
              <a:ext cx="12865" cy="46646"/>
            </a:xfrm>
            <a:custGeom>
              <a:avLst/>
              <a:gdLst/>
              <a:ahLst/>
              <a:cxnLst/>
              <a:rect l="l" t="t" r="r" b="b"/>
              <a:pathLst>
                <a:path w="903" h="3274" extrusionOk="0">
                  <a:moveTo>
                    <a:pt x="903" y="1"/>
                  </a:moveTo>
                  <a:lnTo>
                    <a:pt x="564" y="791"/>
                  </a:lnTo>
                  <a:lnTo>
                    <a:pt x="339" y="1580"/>
                  </a:lnTo>
                  <a:lnTo>
                    <a:pt x="113" y="2370"/>
                  </a:lnTo>
                  <a:lnTo>
                    <a:pt x="0" y="3273"/>
                  </a:lnTo>
                  <a:lnTo>
                    <a:pt x="339" y="2483"/>
                  </a:lnTo>
                  <a:lnTo>
                    <a:pt x="564" y="1693"/>
                  </a:lnTo>
                  <a:lnTo>
                    <a:pt x="790" y="903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1235501" y="1476878"/>
              <a:ext cx="9660" cy="27341"/>
            </a:xfrm>
            <a:custGeom>
              <a:avLst/>
              <a:gdLst/>
              <a:ahLst/>
              <a:cxnLst/>
              <a:rect l="l" t="t" r="r" b="b"/>
              <a:pathLst>
                <a:path w="678" h="1919" extrusionOk="0">
                  <a:moveTo>
                    <a:pt x="677" y="1"/>
                  </a:moveTo>
                  <a:lnTo>
                    <a:pt x="452" y="226"/>
                  </a:lnTo>
                  <a:lnTo>
                    <a:pt x="226" y="903"/>
                  </a:lnTo>
                  <a:lnTo>
                    <a:pt x="113" y="1355"/>
                  </a:lnTo>
                  <a:lnTo>
                    <a:pt x="0" y="1919"/>
                  </a:lnTo>
                  <a:lnTo>
                    <a:pt x="226" y="1580"/>
                  </a:lnTo>
                  <a:lnTo>
                    <a:pt x="452" y="1016"/>
                  </a:lnTo>
                  <a:lnTo>
                    <a:pt x="564" y="452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1159947" y="1211604"/>
              <a:ext cx="364978" cy="483945"/>
            </a:xfrm>
            <a:custGeom>
              <a:avLst/>
              <a:gdLst/>
              <a:ahLst/>
              <a:cxnLst/>
              <a:rect l="l" t="t" r="r" b="b"/>
              <a:pathLst>
                <a:path w="25617" h="33967" extrusionOk="0">
                  <a:moveTo>
                    <a:pt x="7900" y="0"/>
                  </a:moveTo>
                  <a:lnTo>
                    <a:pt x="7110" y="113"/>
                  </a:lnTo>
                  <a:lnTo>
                    <a:pt x="6207" y="226"/>
                  </a:lnTo>
                  <a:lnTo>
                    <a:pt x="5192" y="565"/>
                  </a:lnTo>
                  <a:lnTo>
                    <a:pt x="4853" y="790"/>
                  </a:lnTo>
                  <a:lnTo>
                    <a:pt x="4402" y="1016"/>
                  </a:lnTo>
                  <a:lnTo>
                    <a:pt x="4176" y="1355"/>
                  </a:lnTo>
                  <a:lnTo>
                    <a:pt x="4063" y="1693"/>
                  </a:lnTo>
                  <a:lnTo>
                    <a:pt x="4176" y="2370"/>
                  </a:lnTo>
                  <a:lnTo>
                    <a:pt x="4402" y="3160"/>
                  </a:lnTo>
                  <a:lnTo>
                    <a:pt x="4966" y="5078"/>
                  </a:lnTo>
                  <a:lnTo>
                    <a:pt x="5192" y="6207"/>
                  </a:lnTo>
                  <a:lnTo>
                    <a:pt x="5304" y="7448"/>
                  </a:lnTo>
                  <a:lnTo>
                    <a:pt x="5192" y="8802"/>
                  </a:lnTo>
                  <a:lnTo>
                    <a:pt x="4966" y="10156"/>
                  </a:lnTo>
                  <a:lnTo>
                    <a:pt x="4289" y="12188"/>
                  </a:lnTo>
                  <a:lnTo>
                    <a:pt x="3499" y="13880"/>
                  </a:lnTo>
                  <a:lnTo>
                    <a:pt x="2709" y="15234"/>
                  </a:lnTo>
                  <a:lnTo>
                    <a:pt x="1919" y="16250"/>
                  </a:lnTo>
                  <a:lnTo>
                    <a:pt x="1129" y="17040"/>
                  </a:lnTo>
                  <a:lnTo>
                    <a:pt x="565" y="17491"/>
                  </a:lnTo>
                  <a:lnTo>
                    <a:pt x="1" y="17830"/>
                  </a:lnTo>
                  <a:lnTo>
                    <a:pt x="4740" y="33966"/>
                  </a:lnTo>
                  <a:lnTo>
                    <a:pt x="5079" y="33741"/>
                  </a:lnTo>
                  <a:lnTo>
                    <a:pt x="5417" y="33515"/>
                  </a:lnTo>
                  <a:lnTo>
                    <a:pt x="6433" y="33176"/>
                  </a:lnTo>
                  <a:lnTo>
                    <a:pt x="7561" y="32951"/>
                  </a:lnTo>
                  <a:lnTo>
                    <a:pt x="8803" y="32838"/>
                  </a:lnTo>
                  <a:lnTo>
                    <a:pt x="11285" y="32725"/>
                  </a:lnTo>
                  <a:lnTo>
                    <a:pt x="13203" y="32612"/>
                  </a:lnTo>
                  <a:lnTo>
                    <a:pt x="16814" y="32387"/>
                  </a:lnTo>
                  <a:lnTo>
                    <a:pt x="18620" y="32274"/>
                  </a:lnTo>
                  <a:lnTo>
                    <a:pt x="20538" y="32274"/>
                  </a:lnTo>
                  <a:lnTo>
                    <a:pt x="21328" y="32048"/>
                  </a:lnTo>
                  <a:lnTo>
                    <a:pt x="22344" y="31709"/>
                  </a:lnTo>
                  <a:lnTo>
                    <a:pt x="23246" y="31145"/>
                  </a:lnTo>
                  <a:lnTo>
                    <a:pt x="24036" y="30468"/>
                  </a:lnTo>
                  <a:lnTo>
                    <a:pt x="24713" y="29791"/>
                  </a:lnTo>
                  <a:lnTo>
                    <a:pt x="25278" y="29001"/>
                  </a:lnTo>
                  <a:lnTo>
                    <a:pt x="25616" y="28324"/>
                  </a:lnTo>
                  <a:lnTo>
                    <a:pt x="25616" y="27760"/>
                  </a:lnTo>
                  <a:lnTo>
                    <a:pt x="25616" y="27196"/>
                  </a:lnTo>
                  <a:lnTo>
                    <a:pt x="25390" y="26067"/>
                  </a:lnTo>
                  <a:lnTo>
                    <a:pt x="25052" y="25165"/>
                  </a:lnTo>
                  <a:lnTo>
                    <a:pt x="24939" y="24826"/>
                  </a:lnTo>
                  <a:lnTo>
                    <a:pt x="25165" y="23923"/>
                  </a:lnTo>
                  <a:lnTo>
                    <a:pt x="25278" y="23021"/>
                  </a:lnTo>
                  <a:lnTo>
                    <a:pt x="25278" y="22118"/>
                  </a:lnTo>
                  <a:lnTo>
                    <a:pt x="25165" y="21215"/>
                  </a:lnTo>
                  <a:lnTo>
                    <a:pt x="25052" y="20312"/>
                  </a:lnTo>
                  <a:lnTo>
                    <a:pt x="24826" y="19410"/>
                  </a:lnTo>
                  <a:lnTo>
                    <a:pt x="24713" y="19071"/>
                  </a:lnTo>
                  <a:lnTo>
                    <a:pt x="24826" y="18732"/>
                  </a:lnTo>
                  <a:lnTo>
                    <a:pt x="24939" y="18168"/>
                  </a:lnTo>
                  <a:lnTo>
                    <a:pt x="24939" y="17266"/>
                  </a:lnTo>
                  <a:lnTo>
                    <a:pt x="24939" y="16701"/>
                  </a:lnTo>
                  <a:lnTo>
                    <a:pt x="24826" y="16250"/>
                  </a:lnTo>
                  <a:lnTo>
                    <a:pt x="24488" y="15573"/>
                  </a:lnTo>
                  <a:lnTo>
                    <a:pt x="24149" y="15009"/>
                  </a:lnTo>
                  <a:lnTo>
                    <a:pt x="23924" y="14670"/>
                  </a:lnTo>
                  <a:lnTo>
                    <a:pt x="23811" y="14444"/>
                  </a:lnTo>
                  <a:lnTo>
                    <a:pt x="23924" y="14106"/>
                  </a:lnTo>
                  <a:lnTo>
                    <a:pt x="24149" y="13203"/>
                  </a:lnTo>
                  <a:lnTo>
                    <a:pt x="24262" y="11962"/>
                  </a:lnTo>
                  <a:lnTo>
                    <a:pt x="24149" y="11285"/>
                  </a:lnTo>
                  <a:lnTo>
                    <a:pt x="24036" y="10382"/>
                  </a:lnTo>
                  <a:lnTo>
                    <a:pt x="23811" y="9818"/>
                  </a:lnTo>
                  <a:lnTo>
                    <a:pt x="23472" y="9366"/>
                  </a:lnTo>
                  <a:lnTo>
                    <a:pt x="23021" y="8915"/>
                  </a:lnTo>
                  <a:lnTo>
                    <a:pt x="22457" y="8577"/>
                  </a:lnTo>
                  <a:lnTo>
                    <a:pt x="21892" y="8464"/>
                  </a:lnTo>
                  <a:lnTo>
                    <a:pt x="21328" y="8351"/>
                  </a:lnTo>
                  <a:lnTo>
                    <a:pt x="20764" y="8351"/>
                  </a:lnTo>
                  <a:lnTo>
                    <a:pt x="20087" y="8464"/>
                  </a:lnTo>
                  <a:lnTo>
                    <a:pt x="14106" y="10382"/>
                  </a:lnTo>
                  <a:lnTo>
                    <a:pt x="13655" y="10495"/>
                  </a:lnTo>
                  <a:lnTo>
                    <a:pt x="13203" y="10495"/>
                  </a:lnTo>
                  <a:lnTo>
                    <a:pt x="12978" y="10382"/>
                  </a:lnTo>
                  <a:lnTo>
                    <a:pt x="12865" y="10156"/>
                  </a:lnTo>
                  <a:lnTo>
                    <a:pt x="12752" y="9818"/>
                  </a:lnTo>
                  <a:lnTo>
                    <a:pt x="12752" y="9592"/>
                  </a:lnTo>
                  <a:lnTo>
                    <a:pt x="12639" y="8577"/>
                  </a:lnTo>
                  <a:lnTo>
                    <a:pt x="12301" y="6094"/>
                  </a:lnTo>
                  <a:lnTo>
                    <a:pt x="12075" y="4740"/>
                  </a:lnTo>
                  <a:lnTo>
                    <a:pt x="11624" y="3273"/>
                  </a:lnTo>
                  <a:lnTo>
                    <a:pt x="11172" y="2032"/>
                  </a:lnTo>
                  <a:lnTo>
                    <a:pt x="10834" y="1467"/>
                  </a:lnTo>
                  <a:lnTo>
                    <a:pt x="10495" y="1129"/>
                  </a:lnTo>
                  <a:lnTo>
                    <a:pt x="10044" y="678"/>
                  </a:lnTo>
                  <a:lnTo>
                    <a:pt x="9705" y="452"/>
                  </a:lnTo>
                  <a:lnTo>
                    <a:pt x="9254" y="226"/>
                  </a:lnTo>
                  <a:lnTo>
                    <a:pt x="8803" y="113"/>
                  </a:lnTo>
                  <a:lnTo>
                    <a:pt x="79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1195309" y="1221250"/>
              <a:ext cx="364964" cy="485555"/>
            </a:xfrm>
            <a:custGeom>
              <a:avLst/>
              <a:gdLst/>
              <a:ahLst/>
              <a:cxnLst/>
              <a:rect l="l" t="t" r="r" b="b"/>
              <a:pathLst>
                <a:path w="25616" h="34080" extrusionOk="0">
                  <a:moveTo>
                    <a:pt x="8463" y="1"/>
                  </a:moveTo>
                  <a:lnTo>
                    <a:pt x="7561" y="113"/>
                  </a:lnTo>
                  <a:lnTo>
                    <a:pt x="6997" y="339"/>
                  </a:lnTo>
                  <a:lnTo>
                    <a:pt x="6545" y="790"/>
                  </a:lnTo>
                  <a:lnTo>
                    <a:pt x="6207" y="1355"/>
                  </a:lnTo>
                  <a:lnTo>
                    <a:pt x="6094" y="2032"/>
                  </a:lnTo>
                  <a:lnTo>
                    <a:pt x="5981" y="4176"/>
                  </a:lnTo>
                  <a:lnTo>
                    <a:pt x="5868" y="6207"/>
                  </a:lnTo>
                  <a:lnTo>
                    <a:pt x="5417" y="8238"/>
                  </a:lnTo>
                  <a:lnTo>
                    <a:pt x="4965" y="10269"/>
                  </a:lnTo>
                  <a:lnTo>
                    <a:pt x="4288" y="12300"/>
                  </a:lnTo>
                  <a:lnTo>
                    <a:pt x="3498" y="13993"/>
                  </a:lnTo>
                  <a:lnTo>
                    <a:pt x="2708" y="15347"/>
                  </a:lnTo>
                  <a:lnTo>
                    <a:pt x="1806" y="16363"/>
                  </a:lnTo>
                  <a:lnTo>
                    <a:pt x="1129" y="17153"/>
                  </a:lnTo>
                  <a:lnTo>
                    <a:pt x="564" y="17604"/>
                  </a:lnTo>
                  <a:lnTo>
                    <a:pt x="0" y="17943"/>
                  </a:lnTo>
                  <a:lnTo>
                    <a:pt x="5191" y="34079"/>
                  </a:lnTo>
                  <a:lnTo>
                    <a:pt x="5755" y="33628"/>
                  </a:lnTo>
                  <a:lnTo>
                    <a:pt x="6771" y="33402"/>
                  </a:lnTo>
                  <a:lnTo>
                    <a:pt x="7786" y="33176"/>
                  </a:lnTo>
                  <a:lnTo>
                    <a:pt x="9028" y="32951"/>
                  </a:lnTo>
                  <a:lnTo>
                    <a:pt x="11397" y="32838"/>
                  </a:lnTo>
                  <a:lnTo>
                    <a:pt x="13203" y="32725"/>
                  </a:lnTo>
                  <a:lnTo>
                    <a:pt x="18055" y="32161"/>
                  </a:lnTo>
                  <a:lnTo>
                    <a:pt x="20651" y="31822"/>
                  </a:lnTo>
                  <a:lnTo>
                    <a:pt x="22230" y="31597"/>
                  </a:lnTo>
                  <a:lnTo>
                    <a:pt x="23020" y="31258"/>
                  </a:lnTo>
                  <a:lnTo>
                    <a:pt x="24149" y="30468"/>
                  </a:lnTo>
                  <a:lnTo>
                    <a:pt x="24600" y="30017"/>
                  </a:lnTo>
                  <a:lnTo>
                    <a:pt x="25051" y="29565"/>
                  </a:lnTo>
                  <a:lnTo>
                    <a:pt x="25390" y="29001"/>
                  </a:lnTo>
                  <a:lnTo>
                    <a:pt x="25503" y="28437"/>
                  </a:lnTo>
                  <a:lnTo>
                    <a:pt x="25616" y="27873"/>
                  </a:lnTo>
                  <a:lnTo>
                    <a:pt x="25503" y="27309"/>
                  </a:lnTo>
                  <a:lnTo>
                    <a:pt x="25277" y="26180"/>
                  </a:lnTo>
                  <a:lnTo>
                    <a:pt x="24826" y="24939"/>
                  </a:lnTo>
                  <a:lnTo>
                    <a:pt x="25164" y="24036"/>
                  </a:lnTo>
                  <a:lnTo>
                    <a:pt x="25277" y="23133"/>
                  </a:lnTo>
                  <a:lnTo>
                    <a:pt x="25277" y="22231"/>
                  </a:lnTo>
                  <a:lnTo>
                    <a:pt x="25164" y="21328"/>
                  </a:lnTo>
                  <a:lnTo>
                    <a:pt x="24939" y="20425"/>
                  </a:lnTo>
                  <a:lnTo>
                    <a:pt x="24713" y="19522"/>
                  </a:lnTo>
                  <a:lnTo>
                    <a:pt x="24713" y="19184"/>
                  </a:lnTo>
                  <a:lnTo>
                    <a:pt x="24713" y="18845"/>
                  </a:lnTo>
                  <a:lnTo>
                    <a:pt x="24826" y="18281"/>
                  </a:lnTo>
                  <a:lnTo>
                    <a:pt x="24939" y="17378"/>
                  </a:lnTo>
                  <a:lnTo>
                    <a:pt x="24939" y="16814"/>
                  </a:lnTo>
                  <a:lnTo>
                    <a:pt x="24826" y="16363"/>
                  </a:lnTo>
                  <a:lnTo>
                    <a:pt x="24487" y="15686"/>
                  </a:lnTo>
                  <a:lnTo>
                    <a:pt x="24149" y="15122"/>
                  </a:lnTo>
                  <a:lnTo>
                    <a:pt x="23923" y="14783"/>
                  </a:lnTo>
                  <a:lnTo>
                    <a:pt x="23810" y="14557"/>
                  </a:lnTo>
                  <a:lnTo>
                    <a:pt x="23923" y="14219"/>
                  </a:lnTo>
                  <a:lnTo>
                    <a:pt x="24149" y="13316"/>
                  </a:lnTo>
                  <a:lnTo>
                    <a:pt x="24261" y="12075"/>
                  </a:lnTo>
                  <a:lnTo>
                    <a:pt x="24149" y="11398"/>
                  </a:lnTo>
                  <a:lnTo>
                    <a:pt x="24036" y="10495"/>
                  </a:lnTo>
                  <a:lnTo>
                    <a:pt x="23810" y="9931"/>
                  </a:lnTo>
                  <a:lnTo>
                    <a:pt x="23472" y="9479"/>
                  </a:lnTo>
                  <a:lnTo>
                    <a:pt x="23020" y="9028"/>
                  </a:lnTo>
                  <a:lnTo>
                    <a:pt x="22456" y="8689"/>
                  </a:lnTo>
                  <a:lnTo>
                    <a:pt x="21892" y="8577"/>
                  </a:lnTo>
                  <a:lnTo>
                    <a:pt x="21328" y="8464"/>
                  </a:lnTo>
                  <a:lnTo>
                    <a:pt x="20763" y="8464"/>
                  </a:lnTo>
                  <a:lnTo>
                    <a:pt x="20086" y="8577"/>
                  </a:lnTo>
                  <a:lnTo>
                    <a:pt x="14106" y="10495"/>
                  </a:lnTo>
                  <a:lnTo>
                    <a:pt x="13541" y="10721"/>
                  </a:lnTo>
                  <a:lnTo>
                    <a:pt x="13203" y="10608"/>
                  </a:lnTo>
                  <a:lnTo>
                    <a:pt x="12977" y="10495"/>
                  </a:lnTo>
                  <a:lnTo>
                    <a:pt x="12752" y="10269"/>
                  </a:lnTo>
                  <a:lnTo>
                    <a:pt x="12752" y="9931"/>
                  </a:lnTo>
                  <a:lnTo>
                    <a:pt x="12752" y="9705"/>
                  </a:lnTo>
                  <a:lnTo>
                    <a:pt x="12639" y="8577"/>
                  </a:lnTo>
                  <a:lnTo>
                    <a:pt x="12413" y="6207"/>
                  </a:lnTo>
                  <a:lnTo>
                    <a:pt x="12074" y="4740"/>
                  </a:lnTo>
                  <a:lnTo>
                    <a:pt x="11736" y="3273"/>
                  </a:lnTo>
                  <a:lnTo>
                    <a:pt x="11285" y="2032"/>
                  </a:lnTo>
                  <a:lnTo>
                    <a:pt x="10946" y="1468"/>
                  </a:lnTo>
                  <a:lnTo>
                    <a:pt x="10607" y="1016"/>
                  </a:lnTo>
                  <a:lnTo>
                    <a:pt x="9930" y="452"/>
                  </a:lnTo>
                  <a:lnTo>
                    <a:pt x="9253" y="113"/>
                  </a:lnTo>
                  <a:lnTo>
                    <a:pt x="84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1013639" y="1300024"/>
              <a:ext cx="28951" cy="54682"/>
            </a:xfrm>
            <a:custGeom>
              <a:avLst/>
              <a:gdLst/>
              <a:ahLst/>
              <a:cxnLst/>
              <a:rect l="l" t="t" r="r" b="b"/>
              <a:pathLst>
                <a:path w="2032" h="3838" extrusionOk="0">
                  <a:moveTo>
                    <a:pt x="2032" y="1"/>
                  </a:moveTo>
                  <a:lnTo>
                    <a:pt x="1467" y="904"/>
                  </a:lnTo>
                  <a:lnTo>
                    <a:pt x="903" y="1919"/>
                  </a:lnTo>
                  <a:lnTo>
                    <a:pt x="452" y="2822"/>
                  </a:lnTo>
                  <a:lnTo>
                    <a:pt x="1" y="3838"/>
                  </a:lnTo>
                  <a:lnTo>
                    <a:pt x="678" y="2935"/>
                  </a:lnTo>
                  <a:lnTo>
                    <a:pt x="1129" y="2032"/>
                  </a:lnTo>
                  <a:lnTo>
                    <a:pt x="1693" y="1016"/>
                  </a:lnTo>
                  <a:lnTo>
                    <a:pt x="20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1018469" y="1267882"/>
              <a:ext cx="27355" cy="48242"/>
            </a:xfrm>
            <a:custGeom>
              <a:avLst/>
              <a:gdLst/>
              <a:ahLst/>
              <a:cxnLst/>
              <a:rect l="l" t="t" r="r" b="b"/>
              <a:pathLst>
                <a:path w="1920" h="3386" extrusionOk="0">
                  <a:moveTo>
                    <a:pt x="1919" y="0"/>
                  </a:moveTo>
                  <a:lnTo>
                    <a:pt x="904" y="1693"/>
                  </a:lnTo>
                  <a:lnTo>
                    <a:pt x="452" y="2483"/>
                  </a:lnTo>
                  <a:lnTo>
                    <a:pt x="1" y="3385"/>
                  </a:lnTo>
                  <a:lnTo>
                    <a:pt x="565" y="2595"/>
                  </a:lnTo>
                  <a:lnTo>
                    <a:pt x="1129" y="1805"/>
                  </a:lnTo>
                  <a:lnTo>
                    <a:pt x="1581" y="903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1026505" y="1240541"/>
              <a:ext cx="24135" cy="38596"/>
            </a:xfrm>
            <a:custGeom>
              <a:avLst/>
              <a:gdLst/>
              <a:ahLst/>
              <a:cxnLst/>
              <a:rect l="l" t="t" r="r" b="b"/>
              <a:pathLst>
                <a:path w="1694" h="2709" extrusionOk="0">
                  <a:moveTo>
                    <a:pt x="1693" y="1"/>
                  </a:moveTo>
                  <a:lnTo>
                    <a:pt x="1468" y="339"/>
                  </a:lnTo>
                  <a:lnTo>
                    <a:pt x="791" y="1355"/>
                  </a:lnTo>
                  <a:lnTo>
                    <a:pt x="339" y="2032"/>
                  </a:lnTo>
                  <a:lnTo>
                    <a:pt x="1" y="2709"/>
                  </a:lnTo>
                  <a:lnTo>
                    <a:pt x="565" y="2145"/>
                  </a:lnTo>
                  <a:lnTo>
                    <a:pt x="1016" y="1468"/>
                  </a:lnTo>
                  <a:lnTo>
                    <a:pt x="1468" y="791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036150" y="1219640"/>
              <a:ext cx="17695" cy="28951"/>
            </a:xfrm>
            <a:custGeom>
              <a:avLst/>
              <a:gdLst/>
              <a:ahLst/>
              <a:cxnLst/>
              <a:rect l="l" t="t" r="r" b="b"/>
              <a:pathLst>
                <a:path w="1242" h="2032" extrusionOk="0">
                  <a:moveTo>
                    <a:pt x="1242" y="1"/>
                  </a:moveTo>
                  <a:lnTo>
                    <a:pt x="1016" y="339"/>
                  </a:lnTo>
                  <a:lnTo>
                    <a:pt x="565" y="1016"/>
                  </a:lnTo>
                  <a:lnTo>
                    <a:pt x="226" y="1468"/>
                  </a:lnTo>
                  <a:lnTo>
                    <a:pt x="1" y="2032"/>
                  </a:lnTo>
                  <a:lnTo>
                    <a:pt x="226" y="1806"/>
                  </a:lnTo>
                  <a:lnTo>
                    <a:pt x="678" y="1129"/>
                  </a:lnTo>
                  <a:lnTo>
                    <a:pt x="1016" y="565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052222" y="1211604"/>
              <a:ext cx="11270" cy="16085"/>
            </a:xfrm>
            <a:custGeom>
              <a:avLst/>
              <a:gdLst/>
              <a:ahLst/>
              <a:cxnLst/>
              <a:rect l="l" t="t" r="r" b="b"/>
              <a:pathLst>
                <a:path w="791" h="1129" extrusionOk="0">
                  <a:moveTo>
                    <a:pt x="790" y="0"/>
                  </a:moveTo>
                  <a:lnTo>
                    <a:pt x="677" y="113"/>
                  </a:lnTo>
                  <a:lnTo>
                    <a:pt x="339" y="452"/>
                  </a:lnTo>
                  <a:lnTo>
                    <a:pt x="0" y="903"/>
                  </a:lnTo>
                  <a:lnTo>
                    <a:pt x="0" y="1129"/>
                  </a:lnTo>
                  <a:lnTo>
                    <a:pt x="113" y="1016"/>
                  </a:lnTo>
                  <a:lnTo>
                    <a:pt x="452" y="678"/>
                  </a:lnTo>
                  <a:lnTo>
                    <a:pt x="790" y="226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997568" y="1341826"/>
              <a:ext cx="19320" cy="30561"/>
            </a:xfrm>
            <a:custGeom>
              <a:avLst/>
              <a:gdLst/>
              <a:ahLst/>
              <a:cxnLst/>
              <a:rect l="l" t="t" r="r" b="b"/>
              <a:pathLst>
                <a:path w="1356" h="2145" extrusionOk="0">
                  <a:moveTo>
                    <a:pt x="1355" y="1"/>
                  </a:moveTo>
                  <a:lnTo>
                    <a:pt x="904" y="452"/>
                  </a:lnTo>
                  <a:lnTo>
                    <a:pt x="565" y="1016"/>
                  </a:lnTo>
                  <a:lnTo>
                    <a:pt x="227" y="1581"/>
                  </a:lnTo>
                  <a:lnTo>
                    <a:pt x="1" y="2145"/>
                  </a:lnTo>
                  <a:lnTo>
                    <a:pt x="452" y="1693"/>
                  </a:lnTo>
                  <a:lnTo>
                    <a:pt x="791" y="1129"/>
                  </a:lnTo>
                  <a:lnTo>
                    <a:pt x="1129" y="565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856076" y="1377203"/>
              <a:ext cx="41816" cy="53072"/>
            </a:xfrm>
            <a:custGeom>
              <a:avLst/>
              <a:gdLst/>
              <a:ahLst/>
              <a:cxnLst/>
              <a:rect l="l" t="t" r="r" b="b"/>
              <a:pathLst>
                <a:path w="2935" h="3725" extrusionOk="0">
                  <a:moveTo>
                    <a:pt x="2934" y="0"/>
                  </a:moveTo>
                  <a:lnTo>
                    <a:pt x="2144" y="903"/>
                  </a:lnTo>
                  <a:lnTo>
                    <a:pt x="1354" y="1806"/>
                  </a:lnTo>
                  <a:lnTo>
                    <a:pt x="677" y="2709"/>
                  </a:lnTo>
                  <a:lnTo>
                    <a:pt x="0" y="3724"/>
                  </a:lnTo>
                  <a:lnTo>
                    <a:pt x="903" y="2821"/>
                  </a:lnTo>
                  <a:lnTo>
                    <a:pt x="1580" y="1919"/>
                  </a:lnTo>
                  <a:lnTo>
                    <a:pt x="2257" y="1016"/>
                  </a:lnTo>
                  <a:lnTo>
                    <a:pt x="29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852871" y="1338621"/>
              <a:ext cx="24135" cy="32157"/>
            </a:xfrm>
            <a:custGeom>
              <a:avLst/>
              <a:gdLst/>
              <a:ahLst/>
              <a:cxnLst/>
              <a:rect l="l" t="t" r="r" b="b"/>
              <a:pathLst>
                <a:path w="1694" h="2257" extrusionOk="0">
                  <a:moveTo>
                    <a:pt x="1693" y="0"/>
                  </a:moveTo>
                  <a:lnTo>
                    <a:pt x="1242" y="564"/>
                  </a:lnTo>
                  <a:lnTo>
                    <a:pt x="791" y="1016"/>
                  </a:lnTo>
                  <a:lnTo>
                    <a:pt x="339" y="1580"/>
                  </a:lnTo>
                  <a:lnTo>
                    <a:pt x="1" y="2257"/>
                  </a:lnTo>
                  <a:lnTo>
                    <a:pt x="565" y="1806"/>
                  </a:lnTo>
                  <a:lnTo>
                    <a:pt x="904" y="1241"/>
                  </a:lnTo>
                  <a:lnTo>
                    <a:pt x="1355" y="67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840005" y="1438296"/>
              <a:ext cx="30561" cy="38596"/>
            </a:xfrm>
            <a:custGeom>
              <a:avLst/>
              <a:gdLst/>
              <a:ahLst/>
              <a:cxnLst/>
              <a:rect l="l" t="t" r="r" b="b"/>
              <a:pathLst>
                <a:path w="2145" h="2709" extrusionOk="0">
                  <a:moveTo>
                    <a:pt x="2145" y="0"/>
                  </a:moveTo>
                  <a:lnTo>
                    <a:pt x="1468" y="565"/>
                  </a:lnTo>
                  <a:lnTo>
                    <a:pt x="903" y="1242"/>
                  </a:lnTo>
                  <a:lnTo>
                    <a:pt x="339" y="1919"/>
                  </a:lnTo>
                  <a:lnTo>
                    <a:pt x="1" y="2709"/>
                  </a:lnTo>
                  <a:lnTo>
                    <a:pt x="565" y="2032"/>
                  </a:lnTo>
                  <a:lnTo>
                    <a:pt x="1129" y="1355"/>
                  </a:lnTo>
                  <a:lnTo>
                    <a:pt x="1693" y="677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836785" y="1486524"/>
              <a:ext cx="28951" cy="38596"/>
            </a:xfrm>
            <a:custGeom>
              <a:avLst/>
              <a:gdLst/>
              <a:ahLst/>
              <a:cxnLst/>
              <a:rect l="l" t="t" r="r" b="b"/>
              <a:pathLst>
                <a:path w="2032" h="2709" extrusionOk="0">
                  <a:moveTo>
                    <a:pt x="2031" y="1"/>
                  </a:moveTo>
                  <a:lnTo>
                    <a:pt x="1467" y="565"/>
                  </a:lnTo>
                  <a:lnTo>
                    <a:pt x="903" y="1242"/>
                  </a:lnTo>
                  <a:lnTo>
                    <a:pt x="452" y="1919"/>
                  </a:lnTo>
                  <a:lnTo>
                    <a:pt x="0" y="2709"/>
                  </a:lnTo>
                  <a:lnTo>
                    <a:pt x="564" y="2145"/>
                  </a:lnTo>
                  <a:lnTo>
                    <a:pt x="1129" y="1355"/>
                  </a:lnTo>
                  <a:lnTo>
                    <a:pt x="1580" y="678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835175" y="1541192"/>
              <a:ext cx="33767" cy="45022"/>
            </a:xfrm>
            <a:custGeom>
              <a:avLst/>
              <a:gdLst/>
              <a:ahLst/>
              <a:cxnLst/>
              <a:rect l="l" t="t" r="r" b="b"/>
              <a:pathLst>
                <a:path w="2370" h="3160" extrusionOk="0">
                  <a:moveTo>
                    <a:pt x="2370" y="0"/>
                  </a:moveTo>
                  <a:lnTo>
                    <a:pt x="1693" y="790"/>
                  </a:lnTo>
                  <a:lnTo>
                    <a:pt x="1129" y="1580"/>
                  </a:lnTo>
                  <a:lnTo>
                    <a:pt x="564" y="2370"/>
                  </a:lnTo>
                  <a:lnTo>
                    <a:pt x="0" y="3160"/>
                  </a:lnTo>
                  <a:lnTo>
                    <a:pt x="790" y="2483"/>
                  </a:lnTo>
                  <a:lnTo>
                    <a:pt x="1354" y="1693"/>
                  </a:lnTo>
                  <a:lnTo>
                    <a:pt x="1918" y="903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836785" y="1589419"/>
              <a:ext cx="38596" cy="53072"/>
            </a:xfrm>
            <a:custGeom>
              <a:avLst/>
              <a:gdLst/>
              <a:ahLst/>
              <a:cxnLst/>
              <a:rect l="l" t="t" r="r" b="b"/>
              <a:pathLst>
                <a:path w="2709" h="3725" extrusionOk="0">
                  <a:moveTo>
                    <a:pt x="2708" y="1"/>
                  </a:moveTo>
                  <a:lnTo>
                    <a:pt x="2031" y="903"/>
                  </a:lnTo>
                  <a:lnTo>
                    <a:pt x="1354" y="1806"/>
                  </a:lnTo>
                  <a:lnTo>
                    <a:pt x="564" y="2709"/>
                  </a:lnTo>
                  <a:lnTo>
                    <a:pt x="0" y="3724"/>
                  </a:lnTo>
                  <a:lnTo>
                    <a:pt x="790" y="2822"/>
                  </a:lnTo>
                  <a:lnTo>
                    <a:pt x="1467" y="1919"/>
                  </a:lnTo>
                  <a:lnTo>
                    <a:pt x="2144" y="1016"/>
                  </a:lnTo>
                  <a:lnTo>
                    <a:pt x="27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5" name="Google Shape;1355;p39"/>
            <p:cNvGrpSpPr/>
            <p:nvPr/>
          </p:nvGrpSpPr>
          <p:grpSpPr>
            <a:xfrm>
              <a:off x="-3598862" y="1415785"/>
              <a:ext cx="456604" cy="485555"/>
              <a:chOff x="335475" y="875675"/>
              <a:chExt cx="801200" cy="852000"/>
            </a:xfrm>
          </p:grpSpPr>
          <p:sp>
            <p:nvSpPr>
              <p:cNvPr id="1356" name="Google Shape;1356;p39"/>
              <p:cNvSpPr/>
              <p:nvPr/>
            </p:nvSpPr>
            <p:spPr>
              <a:xfrm>
                <a:off x="786825" y="1296025"/>
                <a:ext cx="316000" cy="414725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16589" extrusionOk="0">
                    <a:moveTo>
                      <a:pt x="7449" y="0"/>
                    </a:moveTo>
                    <a:lnTo>
                      <a:pt x="1" y="13767"/>
                    </a:lnTo>
                    <a:lnTo>
                      <a:pt x="5192" y="16588"/>
                    </a:lnTo>
                    <a:lnTo>
                      <a:pt x="12639" y="2708"/>
                    </a:lnTo>
                    <a:lnTo>
                      <a:pt x="74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9"/>
              <p:cNvSpPr/>
              <p:nvPr/>
            </p:nvSpPr>
            <p:spPr>
              <a:xfrm>
                <a:off x="823500" y="1312950"/>
                <a:ext cx="313175" cy="414725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16589" extrusionOk="0">
                    <a:moveTo>
                      <a:pt x="7448" y="0"/>
                    </a:moveTo>
                    <a:lnTo>
                      <a:pt x="1" y="13880"/>
                    </a:lnTo>
                    <a:lnTo>
                      <a:pt x="5079" y="16588"/>
                    </a:lnTo>
                    <a:lnTo>
                      <a:pt x="12526" y="2821"/>
                    </a:lnTo>
                    <a:lnTo>
                      <a:pt x="74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9"/>
              <p:cNvSpPr/>
              <p:nvPr/>
            </p:nvSpPr>
            <p:spPr>
              <a:xfrm>
                <a:off x="998425" y="1400400"/>
                <a:ext cx="64900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2709" extrusionOk="0">
                    <a:moveTo>
                      <a:pt x="1467" y="0"/>
                    </a:moveTo>
                    <a:lnTo>
                      <a:pt x="1016" y="113"/>
                    </a:lnTo>
                    <a:lnTo>
                      <a:pt x="564" y="339"/>
                    </a:lnTo>
                    <a:lnTo>
                      <a:pt x="226" y="677"/>
                    </a:lnTo>
                    <a:lnTo>
                      <a:pt x="113" y="677"/>
                    </a:lnTo>
                    <a:lnTo>
                      <a:pt x="0" y="1242"/>
                    </a:lnTo>
                    <a:lnTo>
                      <a:pt x="113" y="1693"/>
                    </a:lnTo>
                    <a:lnTo>
                      <a:pt x="339" y="2144"/>
                    </a:lnTo>
                    <a:lnTo>
                      <a:pt x="677" y="2483"/>
                    </a:lnTo>
                    <a:lnTo>
                      <a:pt x="1241" y="2709"/>
                    </a:lnTo>
                    <a:lnTo>
                      <a:pt x="1693" y="2596"/>
                    </a:lnTo>
                    <a:lnTo>
                      <a:pt x="2144" y="2370"/>
                    </a:lnTo>
                    <a:lnTo>
                      <a:pt x="2483" y="1919"/>
                    </a:lnTo>
                    <a:lnTo>
                      <a:pt x="2595" y="1467"/>
                    </a:lnTo>
                    <a:lnTo>
                      <a:pt x="2595" y="1016"/>
                    </a:lnTo>
                    <a:lnTo>
                      <a:pt x="2370" y="565"/>
                    </a:lnTo>
                    <a:lnTo>
                      <a:pt x="1918" y="226"/>
                    </a:lnTo>
                    <a:lnTo>
                      <a:pt x="14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9"/>
              <p:cNvSpPr/>
              <p:nvPr/>
            </p:nvSpPr>
            <p:spPr>
              <a:xfrm>
                <a:off x="944825" y="1346800"/>
                <a:ext cx="11300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709" extrusionOk="0">
                    <a:moveTo>
                      <a:pt x="113" y="0"/>
                    </a:moveTo>
                    <a:lnTo>
                      <a:pt x="0" y="677"/>
                    </a:lnTo>
                    <a:lnTo>
                      <a:pt x="113" y="1355"/>
                    </a:lnTo>
                    <a:lnTo>
                      <a:pt x="226" y="2144"/>
                    </a:lnTo>
                    <a:lnTo>
                      <a:pt x="339" y="2709"/>
                    </a:lnTo>
                    <a:lnTo>
                      <a:pt x="451" y="2032"/>
                    </a:lnTo>
                    <a:lnTo>
                      <a:pt x="339" y="1355"/>
                    </a:lnTo>
                    <a:lnTo>
                      <a:pt x="226" y="677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9"/>
              <p:cNvSpPr/>
              <p:nvPr/>
            </p:nvSpPr>
            <p:spPr>
              <a:xfrm>
                <a:off x="925075" y="1386300"/>
                <a:ext cx="847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709" extrusionOk="0">
                    <a:moveTo>
                      <a:pt x="0" y="0"/>
                    </a:moveTo>
                    <a:lnTo>
                      <a:pt x="0" y="677"/>
                    </a:lnTo>
                    <a:lnTo>
                      <a:pt x="113" y="1354"/>
                    </a:lnTo>
                    <a:lnTo>
                      <a:pt x="113" y="2031"/>
                    </a:lnTo>
                    <a:lnTo>
                      <a:pt x="339" y="2708"/>
                    </a:lnTo>
                    <a:lnTo>
                      <a:pt x="339" y="2031"/>
                    </a:lnTo>
                    <a:lnTo>
                      <a:pt x="339" y="1354"/>
                    </a:lnTo>
                    <a:lnTo>
                      <a:pt x="226" y="6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9"/>
              <p:cNvSpPr/>
              <p:nvPr/>
            </p:nvSpPr>
            <p:spPr>
              <a:xfrm>
                <a:off x="905325" y="1422975"/>
                <a:ext cx="8475" cy="705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822" extrusionOk="0">
                    <a:moveTo>
                      <a:pt x="0" y="0"/>
                    </a:moveTo>
                    <a:lnTo>
                      <a:pt x="0" y="677"/>
                    </a:lnTo>
                    <a:lnTo>
                      <a:pt x="0" y="1467"/>
                    </a:lnTo>
                    <a:lnTo>
                      <a:pt x="113" y="2144"/>
                    </a:lnTo>
                    <a:lnTo>
                      <a:pt x="339" y="2821"/>
                    </a:lnTo>
                    <a:lnTo>
                      <a:pt x="339" y="2031"/>
                    </a:lnTo>
                    <a:lnTo>
                      <a:pt x="226" y="1354"/>
                    </a:lnTo>
                    <a:lnTo>
                      <a:pt x="226" y="6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9"/>
              <p:cNvSpPr/>
              <p:nvPr/>
            </p:nvSpPr>
            <p:spPr>
              <a:xfrm>
                <a:off x="882750" y="1462450"/>
                <a:ext cx="113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710" extrusionOk="0">
                    <a:moveTo>
                      <a:pt x="113" y="1"/>
                    </a:moveTo>
                    <a:lnTo>
                      <a:pt x="1" y="678"/>
                    </a:lnTo>
                    <a:lnTo>
                      <a:pt x="113" y="1355"/>
                    </a:lnTo>
                    <a:lnTo>
                      <a:pt x="226" y="2032"/>
                    </a:lnTo>
                    <a:lnTo>
                      <a:pt x="339" y="2709"/>
                    </a:lnTo>
                    <a:lnTo>
                      <a:pt x="452" y="2032"/>
                    </a:lnTo>
                    <a:lnTo>
                      <a:pt x="339" y="1355"/>
                    </a:lnTo>
                    <a:lnTo>
                      <a:pt x="226" y="678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39"/>
              <p:cNvSpPr/>
              <p:nvPr/>
            </p:nvSpPr>
            <p:spPr>
              <a:xfrm>
                <a:off x="863000" y="1499125"/>
                <a:ext cx="850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823" extrusionOk="0">
                    <a:moveTo>
                      <a:pt x="1" y="1"/>
                    </a:moveTo>
                    <a:lnTo>
                      <a:pt x="1" y="791"/>
                    </a:lnTo>
                    <a:lnTo>
                      <a:pt x="113" y="1468"/>
                    </a:lnTo>
                    <a:lnTo>
                      <a:pt x="113" y="2145"/>
                    </a:lnTo>
                    <a:lnTo>
                      <a:pt x="339" y="2822"/>
                    </a:lnTo>
                    <a:lnTo>
                      <a:pt x="339" y="2145"/>
                    </a:lnTo>
                    <a:lnTo>
                      <a:pt x="339" y="1355"/>
                    </a:lnTo>
                    <a:lnTo>
                      <a:pt x="226" y="6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39"/>
              <p:cNvSpPr/>
              <p:nvPr/>
            </p:nvSpPr>
            <p:spPr>
              <a:xfrm>
                <a:off x="843250" y="1538625"/>
                <a:ext cx="8500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709" extrusionOk="0">
                    <a:moveTo>
                      <a:pt x="1" y="1"/>
                    </a:moveTo>
                    <a:lnTo>
                      <a:pt x="1" y="678"/>
                    </a:lnTo>
                    <a:lnTo>
                      <a:pt x="1" y="1355"/>
                    </a:lnTo>
                    <a:lnTo>
                      <a:pt x="114" y="2032"/>
                    </a:lnTo>
                    <a:lnTo>
                      <a:pt x="339" y="2709"/>
                    </a:lnTo>
                    <a:lnTo>
                      <a:pt x="339" y="2032"/>
                    </a:lnTo>
                    <a:lnTo>
                      <a:pt x="226" y="1355"/>
                    </a:lnTo>
                    <a:lnTo>
                      <a:pt x="226" y="6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9"/>
              <p:cNvSpPr/>
              <p:nvPr/>
            </p:nvSpPr>
            <p:spPr>
              <a:xfrm>
                <a:off x="820675" y="1578125"/>
                <a:ext cx="1132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2709" extrusionOk="0">
                    <a:moveTo>
                      <a:pt x="114" y="1"/>
                    </a:moveTo>
                    <a:lnTo>
                      <a:pt x="1" y="678"/>
                    </a:lnTo>
                    <a:lnTo>
                      <a:pt x="114" y="1355"/>
                    </a:lnTo>
                    <a:lnTo>
                      <a:pt x="227" y="2032"/>
                    </a:lnTo>
                    <a:lnTo>
                      <a:pt x="452" y="2709"/>
                    </a:lnTo>
                    <a:lnTo>
                      <a:pt x="452" y="2032"/>
                    </a:lnTo>
                    <a:lnTo>
                      <a:pt x="340" y="1355"/>
                    </a:lnTo>
                    <a:lnTo>
                      <a:pt x="227" y="565"/>
                    </a:lnTo>
                    <a:lnTo>
                      <a:pt x="1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9"/>
              <p:cNvSpPr/>
              <p:nvPr/>
            </p:nvSpPr>
            <p:spPr>
              <a:xfrm>
                <a:off x="964550" y="1312950"/>
                <a:ext cx="8500" cy="705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822" extrusionOk="0">
                    <a:moveTo>
                      <a:pt x="1" y="0"/>
                    </a:moveTo>
                    <a:lnTo>
                      <a:pt x="1" y="790"/>
                    </a:lnTo>
                    <a:lnTo>
                      <a:pt x="1" y="1467"/>
                    </a:lnTo>
                    <a:lnTo>
                      <a:pt x="114" y="2144"/>
                    </a:lnTo>
                    <a:lnTo>
                      <a:pt x="340" y="2821"/>
                    </a:lnTo>
                    <a:lnTo>
                      <a:pt x="340" y="2144"/>
                    </a:lnTo>
                    <a:lnTo>
                      <a:pt x="340" y="1354"/>
                    </a:lnTo>
                    <a:lnTo>
                      <a:pt x="227" y="6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9"/>
              <p:cNvSpPr/>
              <p:nvPr/>
            </p:nvSpPr>
            <p:spPr>
              <a:xfrm>
                <a:off x="987125" y="1301650"/>
                <a:ext cx="56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694" extrusionOk="0">
                    <a:moveTo>
                      <a:pt x="1" y="1"/>
                    </a:moveTo>
                    <a:lnTo>
                      <a:pt x="1" y="339"/>
                    </a:lnTo>
                    <a:lnTo>
                      <a:pt x="1" y="904"/>
                    </a:lnTo>
                    <a:lnTo>
                      <a:pt x="114" y="1468"/>
                    </a:lnTo>
                    <a:lnTo>
                      <a:pt x="226" y="1694"/>
                    </a:lnTo>
                    <a:lnTo>
                      <a:pt x="226" y="1468"/>
                    </a:lnTo>
                    <a:lnTo>
                      <a:pt x="226" y="791"/>
                    </a:lnTo>
                    <a:lnTo>
                      <a:pt x="114" y="22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9"/>
              <p:cNvSpPr/>
              <p:nvPr/>
            </p:nvSpPr>
            <p:spPr>
              <a:xfrm>
                <a:off x="335475" y="875675"/>
                <a:ext cx="558575" cy="702475"/>
              </a:xfrm>
              <a:custGeom>
                <a:avLst/>
                <a:gdLst/>
                <a:ahLst/>
                <a:cxnLst/>
                <a:rect l="l" t="t" r="r" b="b"/>
                <a:pathLst>
                  <a:path w="22343" h="28099" extrusionOk="0">
                    <a:moveTo>
                      <a:pt x="17829" y="1"/>
                    </a:moveTo>
                    <a:lnTo>
                      <a:pt x="17039" y="113"/>
                    </a:lnTo>
                    <a:lnTo>
                      <a:pt x="16362" y="452"/>
                    </a:lnTo>
                    <a:lnTo>
                      <a:pt x="15685" y="1242"/>
                    </a:lnTo>
                    <a:lnTo>
                      <a:pt x="15121" y="2145"/>
                    </a:lnTo>
                    <a:lnTo>
                      <a:pt x="14557" y="3160"/>
                    </a:lnTo>
                    <a:lnTo>
                      <a:pt x="14105" y="4289"/>
                    </a:lnTo>
                    <a:lnTo>
                      <a:pt x="13541" y="6207"/>
                    </a:lnTo>
                    <a:lnTo>
                      <a:pt x="13315" y="7110"/>
                    </a:lnTo>
                    <a:lnTo>
                      <a:pt x="13315" y="7223"/>
                    </a:lnTo>
                    <a:lnTo>
                      <a:pt x="13090" y="7561"/>
                    </a:lnTo>
                    <a:lnTo>
                      <a:pt x="12977" y="7674"/>
                    </a:lnTo>
                    <a:lnTo>
                      <a:pt x="12751" y="7787"/>
                    </a:lnTo>
                    <a:lnTo>
                      <a:pt x="12413" y="7787"/>
                    </a:lnTo>
                    <a:lnTo>
                      <a:pt x="11961" y="7561"/>
                    </a:lnTo>
                    <a:lnTo>
                      <a:pt x="7448" y="5079"/>
                    </a:lnTo>
                    <a:lnTo>
                      <a:pt x="6996" y="4853"/>
                    </a:lnTo>
                    <a:lnTo>
                      <a:pt x="6432" y="4740"/>
                    </a:lnTo>
                    <a:lnTo>
                      <a:pt x="5981" y="4740"/>
                    </a:lnTo>
                    <a:lnTo>
                      <a:pt x="5529" y="4853"/>
                    </a:lnTo>
                    <a:lnTo>
                      <a:pt x="4965" y="4966"/>
                    </a:lnTo>
                    <a:lnTo>
                      <a:pt x="4514" y="5191"/>
                    </a:lnTo>
                    <a:lnTo>
                      <a:pt x="4175" y="5643"/>
                    </a:lnTo>
                    <a:lnTo>
                      <a:pt x="3950" y="6094"/>
                    </a:lnTo>
                    <a:lnTo>
                      <a:pt x="3724" y="6658"/>
                    </a:lnTo>
                    <a:lnTo>
                      <a:pt x="3498" y="7335"/>
                    </a:lnTo>
                    <a:lnTo>
                      <a:pt x="3498" y="8351"/>
                    </a:lnTo>
                    <a:lnTo>
                      <a:pt x="3498" y="9028"/>
                    </a:lnTo>
                    <a:lnTo>
                      <a:pt x="3385" y="9479"/>
                    </a:lnTo>
                    <a:lnTo>
                      <a:pt x="3160" y="9818"/>
                    </a:lnTo>
                    <a:lnTo>
                      <a:pt x="2821" y="10156"/>
                    </a:lnTo>
                    <a:lnTo>
                      <a:pt x="2483" y="10721"/>
                    </a:lnTo>
                    <a:lnTo>
                      <a:pt x="2257" y="11059"/>
                    </a:lnTo>
                    <a:lnTo>
                      <a:pt x="2144" y="11511"/>
                    </a:lnTo>
                    <a:lnTo>
                      <a:pt x="2144" y="12301"/>
                    </a:lnTo>
                    <a:lnTo>
                      <a:pt x="2144" y="12639"/>
                    </a:lnTo>
                    <a:lnTo>
                      <a:pt x="2144" y="12978"/>
                    </a:lnTo>
                    <a:lnTo>
                      <a:pt x="2031" y="13316"/>
                    </a:lnTo>
                    <a:lnTo>
                      <a:pt x="1354" y="14670"/>
                    </a:lnTo>
                    <a:lnTo>
                      <a:pt x="1016" y="16137"/>
                    </a:lnTo>
                    <a:lnTo>
                      <a:pt x="1016" y="16927"/>
                    </a:lnTo>
                    <a:lnTo>
                      <a:pt x="1128" y="17604"/>
                    </a:lnTo>
                    <a:lnTo>
                      <a:pt x="564" y="18620"/>
                    </a:lnTo>
                    <a:lnTo>
                      <a:pt x="113" y="19522"/>
                    </a:lnTo>
                    <a:lnTo>
                      <a:pt x="0" y="19974"/>
                    </a:lnTo>
                    <a:lnTo>
                      <a:pt x="0" y="20425"/>
                    </a:lnTo>
                    <a:lnTo>
                      <a:pt x="113" y="21102"/>
                    </a:lnTo>
                    <a:lnTo>
                      <a:pt x="451" y="21779"/>
                    </a:lnTo>
                    <a:lnTo>
                      <a:pt x="903" y="22456"/>
                    </a:lnTo>
                    <a:lnTo>
                      <a:pt x="1467" y="23021"/>
                    </a:lnTo>
                    <a:lnTo>
                      <a:pt x="2144" y="23585"/>
                    </a:lnTo>
                    <a:lnTo>
                      <a:pt x="2821" y="24036"/>
                    </a:lnTo>
                    <a:lnTo>
                      <a:pt x="3498" y="24375"/>
                    </a:lnTo>
                    <a:lnTo>
                      <a:pt x="4175" y="24600"/>
                    </a:lnTo>
                    <a:lnTo>
                      <a:pt x="5078" y="24713"/>
                    </a:lnTo>
                    <a:lnTo>
                      <a:pt x="6545" y="25052"/>
                    </a:lnTo>
                    <a:lnTo>
                      <a:pt x="9366" y="25842"/>
                    </a:lnTo>
                    <a:lnTo>
                      <a:pt x="10946" y="26180"/>
                    </a:lnTo>
                    <a:lnTo>
                      <a:pt x="12977" y="26632"/>
                    </a:lnTo>
                    <a:lnTo>
                      <a:pt x="13993" y="26970"/>
                    </a:lnTo>
                    <a:lnTo>
                      <a:pt x="14895" y="27309"/>
                    </a:lnTo>
                    <a:lnTo>
                      <a:pt x="15572" y="27647"/>
                    </a:lnTo>
                    <a:lnTo>
                      <a:pt x="16137" y="28099"/>
                    </a:lnTo>
                    <a:lnTo>
                      <a:pt x="22343" y="15799"/>
                    </a:lnTo>
                    <a:lnTo>
                      <a:pt x="22004" y="15347"/>
                    </a:lnTo>
                    <a:lnTo>
                      <a:pt x="21553" y="14896"/>
                    </a:lnTo>
                    <a:lnTo>
                      <a:pt x="21102" y="14106"/>
                    </a:lnTo>
                    <a:lnTo>
                      <a:pt x="20650" y="13203"/>
                    </a:lnTo>
                    <a:lnTo>
                      <a:pt x="20199" y="11962"/>
                    </a:lnTo>
                    <a:lnTo>
                      <a:pt x="19748" y="10495"/>
                    </a:lnTo>
                    <a:lnTo>
                      <a:pt x="19522" y="8802"/>
                    </a:lnTo>
                    <a:lnTo>
                      <a:pt x="19522" y="7561"/>
                    </a:lnTo>
                    <a:lnTo>
                      <a:pt x="19635" y="6545"/>
                    </a:lnTo>
                    <a:lnTo>
                      <a:pt x="19973" y="5530"/>
                    </a:lnTo>
                    <a:lnTo>
                      <a:pt x="20312" y="4627"/>
                    </a:lnTo>
                    <a:lnTo>
                      <a:pt x="20989" y="3047"/>
                    </a:lnTo>
                    <a:lnTo>
                      <a:pt x="21327" y="2483"/>
                    </a:lnTo>
                    <a:lnTo>
                      <a:pt x="21440" y="1919"/>
                    </a:lnTo>
                    <a:lnTo>
                      <a:pt x="21440" y="1693"/>
                    </a:lnTo>
                    <a:lnTo>
                      <a:pt x="21327" y="1355"/>
                    </a:lnTo>
                    <a:lnTo>
                      <a:pt x="20763" y="903"/>
                    </a:lnTo>
                    <a:lnTo>
                      <a:pt x="19973" y="452"/>
                    </a:lnTo>
                    <a:lnTo>
                      <a:pt x="19296" y="226"/>
                    </a:lnTo>
                    <a:lnTo>
                      <a:pt x="186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9"/>
              <p:cNvSpPr/>
              <p:nvPr/>
            </p:nvSpPr>
            <p:spPr>
              <a:xfrm>
                <a:off x="383425" y="898250"/>
                <a:ext cx="558600" cy="705300"/>
              </a:xfrm>
              <a:custGeom>
                <a:avLst/>
                <a:gdLst/>
                <a:ahLst/>
                <a:cxnLst/>
                <a:rect l="l" t="t" r="r" b="b"/>
                <a:pathLst>
                  <a:path w="22344" h="28212" extrusionOk="0">
                    <a:moveTo>
                      <a:pt x="17604" y="0"/>
                    </a:moveTo>
                    <a:lnTo>
                      <a:pt x="16927" y="113"/>
                    </a:lnTo>
                    <a:lnTo>
                      <a:pt x="16363" y="565"/>
                    </a:lnTo>
                    <a:lnTo>
                      <a:pt x="15686" y="1242"/>
                    </a:lnTo>
                    <a:lnTo>
                      <a:pt x="15121" y="2144"/>
                    </a:lnTo>
                    <a:lnTo>
                      <a:pt x="14557" y="3273"/>
                    </a:lnTo>
                    <a:lnTo>
                      <a:pt x="14106" y="4401"/>
                    </a:lnTo>
                    <a:lnTo>
                      <a:pt x="13541" y="6320"/>
                    </a:lnTo>
                    <a:lnTo>
                      <a:pt x="13316" y="7222"/>
                    </a:lnTo>
                    <a:lnTo>
                      <a:pt x="13203" y="7448"/>
                    </a:lnTo>
                    <a:lnTo>
                      <a:pt x="13090" y="7674"/>
                    </a:lnTo>
                    <a:lnTo>
                      <a:pt x="12977" y="7899"/>
                    </a:lnTo>
                    <a:lnTo>
                      <a:pt x="12413" y="7899"/>
                    </a:lnTo>
                    <a:lnTo>
                      <a:pt x="11962" y="7674"/>
                    </a:lnTo>
                    <a:lnTo>
                      <a:pt x="7448" y="5191"/>
                    </a:lnTo>
                    <a:lnTo>
                      <a:pt x="6997" y="5078"/>
                    </a:lnTo>
                    <a:lnTo>
                      <a:pt x="6432" y="4853"/>
                    </a:lnTo>
                    <a:lnTo>
                      <a:pt x="5981" y="4853"/>
                    </a:lnTo>
                    <a:lnTo>
                      <a:pt x="5530" y="4965"/>
                    </a:lnTo>
                    <a:lnTo>
                      <a:pt x="4965" y="5078"/>
                    </a:lnTo>
                    <a:lnTo>
                      <a:pt x="4514" y="5417"/>
                    </a:lnTo>
                    <a:lnTo>
                      <a:pt x="4176" y="5755"/>
                    </a:lnTo>
                    <a:lnTo>
                      <a:pt x="3950" y="6207"/>
                    </a:lnTo>
                    <a:lnTo>
                      <a:pt x="3724" y="6884"/>
                    </a:lnTo>
                    <a:lnTo>
                      <a:pt x="3498" y="7448"/>
                    </a:lnTo>
                    <a:lnTo>
                      <a:pt x="3498" y="8464"/>
                    </a:lnTo>
                    <a:lnTo>
                      <a:pt x="3498" y="9253"/>
                    </a:lnTo>
                    <a:lnTo>
                      <a:pt x="3386" y="9705"/>
                    </a:lnTo>
                    <a:lnTo>
                      <a:pt x="3160" y="9931"/>
                    </a:lnTo>
                    <a:lnTo>
                      <a:pt x="2821" y="10269"/>
                    </a:lnTo>
                    <a:lnTo>
                      <a:pt x="2483" y="10833"/>
                    </a:lnTo>
                    <a:lnTo>
                      <a:pt x="2257" y="11172"/>
                    </a:lnTo>
                    <a:lnTo>
                      <a:pt x="2144" y="11623"/>
                    </a:lnTo>
                    <a:lnTo>
                      <a:pt x="2144" y="12413"/>
                    </a:lnTo>
                    <a:lnTo>
                      <a:pt x="2144" y="12864"/>
                    </a:lnTo>
                    <a:lnTo>
                      <a:pt x="2144" y="13090"/>
                    </a:lnTo>
                    <a:lnTo>
                      <a:pt x="2032" y="13429"/>
                    </a:lnTo>
                    <a:lnTo>
                      <a:pt x="1354" y="14783"/>
                    </a:lnTo>
                    <a:lnTo>
                      <a:pt x="1016" y="16250"/>
                    </a:lnTo>
                    <a:lnTo>
                      <a:pt x="1016" y="17040"/>
                    </a:lnTo>
                    <a:lnTo>
                      <a:pt x="1129" y="17717"/>
                    </a:lnTo>
                    <a:lnTo>
                      <a:pt x="565" y="18732"/>
                    </a:lnTo>
                    <a:lnTo>
                      <a:pt x="226" y="19635"/>
                    </a:lnTo>
                    <a:lnTo>
                      <a:pt x="113" y="20086"/>
                    </a:lnTo>
                    <a:lnTo>
                      <a:pt x="0" y="20538"/>
                    </a:lnTo>
                    <a:lnTo>
                      <a:pt x="0" y="20989"/>
                    </a:lnTo>
                    <a:lnTo>
                      <a:pt x="226" y="21441"/>
                    </a:lnTo>
                    <a:lnTo>
                      <a:pt x="565" y="22005"/>
                    </a:lnTo>
                    <a:lnTo>
                      <a:pt x="903" y="22456"/>
                    </a:lnTo>
                    <a:lnTo>
                      <a:pt x="1580" y="23133"/>
                    </a:lnTo>
                    <a:lnTo>
                      <a:pt x="2257" y="23585"/>
                    </a:lnTo>
                    <a:lnTo>
                      <a:pt x="3498" y="24036"/>
                    </a:lnTo>
                    <a:lnTo>
                      <a:pt x="5530" y="24713"/>
                    </a:lnTo>
                    <a:lnTo>
                      <a:pt x="9479" y="25841"/>
                    </a:lnTo>
                    <a:lnTo>
                      <a:pt x="10946" y="26180"/>
                    </a:lnTo>
                    <a:lnTo>
                      <a:pt x="12752" y="26744"/>
                    </a:lnTo>
                    <a:lnTo>
                      <a:pt x="13767" y="27083"/>
                    </a:lnTo>
                    <a:lnTo>
                      <a:pt x="14557" y="27421"/>
                    </a:lnTo>
                    <a:lnTo>
                      <a:pt x="15234" y="27760"/>
                    </a:lnTo>
                    <a:lnTo>
                      <a:pt x="15798" y="28211"/>
                    </a:lnTo>
                    <a:lnTo>
                      <a:pt x="22343" y="15911"/>
                    </a:lnTo>
                    <a:lnTo>
                      <a:pt x="22005" y="15573"/>
                    </a:lnTo>
                    <a:lnTo>
                      <a:pt x="21553" y="15008"/>
                    </a:lnTo>
                    <a:lnTo>
                      <a:pt x="21102" y="14331"/>
                    </a:lnTo>
                    <a:lnTo>
                      <a:pt x="20651" y="13316"/>
                    </a:lnTo>
                    <a:lnTo>
                      <a:pt x="20199" y="12075"/>
                    </a:lnTo>
                    <a:lnTo>
                      <a:pt x="19748" y="10608"/>
                    </a:lnTo>
                    <a:lnTo>
                      <a:pt x="19522" y="8915"/>
                    </a:lnTo>
                    <a:lnTo>
                      <a:pt x="19409" y="7222"/>
                    </a:lnTo>
                    <a:lnTo>
                      <a:pt x="19409" y="5417"/>
                    </a:lnTo>
                    <a:lnTo>
                      <a:pt x="19522" y="3724"/>
                    </a:lnTo>
                    <a:lnTo>
                      <a:pt x="19861" y="2032"/>
                    </a:lnTo>
                    <a:lnTo>
                      <a:pt x="19861" y="1467"/>
                    </a:lnTo>
                    <a:lnTo>
                      <a:pt x="19748" y="903"/>
                    </a:lnTo>
                    <a:lnTo>
                      <a:pt x="19409" y="452"/>
                    </a:lnTo>
                    <a:lnTo>
                      <a:pt x="18958" y="226"/>
                    </a:lnTo>
                    <a:lnTo>
                      <a:pt x="182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9"/>
              <p:cNvSpPr/>
              <p:nvPr/>
            </p:nvSpPr>
            <p:spPr>
              <a:xfrm>
                <a:off x="690925" y="985700"/>
                <a:ext cx="25400" cy="8747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499" extrusionOk="0">
                    <a:moveTo>
                      <a:pt x="0" y="0"/>
                    </a:moveTo>
                    <a:lnTo>
                      <a:pt x="113" y="903"/>
                    </a:lnTo>
                    <a:lnTo>
                      <a:pt x="339" y="1806"/>
                    </a:lnTo>
                    <a:lnTo>
                      <a:pt x="564" y="2596"/>
                    </a:lnTo>
                    <a:lnTo>
                      <a:pt x="1016" y="3499"/>
                    </a:lnTo>
                    <a:lnTo>
                      <a:pt x="1016" y="3499"/>
                    </a:lnTo>
                    <a:lnTo>
                      <a:pt x="790" y="2596"/>
                    </a:lnTo>
                    <a:lnTo>
                      <a:pt x="564" y="1693"/>
                    </a:lnTo>
                    <a:lnTo>
                      <a:pt x="339" y="7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9"/>
              <p:cNvSpPr/>
              <p:nvPr/>
            </p:nvSpPr>
            <p:spPr>
              <a:xfrm>
                <a:off x="705025" y="940550"/>
                <a:ext cx="28225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3161" extrusionOk="0">
                    <a:moveTo>
                      <a:pt x="0" y="1"/>
                    </a:moveTo>
                    <a:lnTo>
                      <a:pt x="113" y="791"/>
                    </a:lnTo>
                    <a:lnTo>
                      <a:pt x="452" y="1581"/>
                    </a:lnTo>
                    <a:lnTo>
                      <a:pt x="677" y="2371"/>
                    </a:lnTo>
                    <a:lnTo>
                      <a:pt x="1129" y="3161"/>
                    </a:lnTo>
                    <a:lnTo>
                      <a:pt x="903" y="2258"/>
                    </a:lnTo>
                    <a:lnTo>
                      <a:pt x="677" y="158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9"/>
              <p:cNvSpPr/>
              <p:nvPr/>
            </p:nvSpPr>
            <p:spPr>
              <a:xfrm>
                <a:off x="730425" y="903900"/>
                <a:ext cx="225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596" extrusionOk="0">
                    <a:moveTo>
                      <a:pt x="0" y="0"/>
                    </a:moveTo>
                    <a:lnTo>
                      <a:pt x="0" y="677"/>
                    </a:lnTo>
                    <a:lnTo>
                      <a:pt x="226" y="1354"/>
                    </a:lnTo>
                    <a:lnTo>
                      <a:pt x="564" y="1918"/>
                    </a:lnTo>
                    <a:lnTo>
                      <a:pt x="903" y="2595"/>
                    </a:lnTo>
                    <a:lnTo>
                      <a:pt x="790" y="1918"/>
                    </a:lnTo>
                    <a:lnTo>
                      <a:pt x="451" y="1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9"/>
              <p:cNvSpPr/>
              <p:nvPr/>
            </p:nvSpPr>
            <p:spPr>
              <a:xfrm>
                <a:off x="758625" y="881325"/>
                <a:ext cx="169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806" extrusionOk="0">
                    <a:moveTo>
                      <a:pt x="0" y="0"/>
                    </a:moveTo>
                    <a:lnTo>
                      <a:pt x="113" y="452"/>
                    </a:lnTo>
                    <a:lnTo>
                      <a:pt x="226" y="903"/>
                    </a:lnTo>
                    <a:lnTo>
                      <a:pt x="565" y="1580"/>
                    </a:lnTo>
                    <a:lnTo>
                      <a:pt x="678" y="1806"/>
                    </a:lnTo>
                    <a:lnTo>
                      <a:pt x="678" y="1354"/>
                    </a:lnTo>
                    <a:lnTo>
                      <a:pt x="452" y="903"/>
                    </a:lnTo>
                    <a:lnTo>
                      <a:pt x="226" y="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9"/>
              <p:cNvSpPr/>
              <p:nvPr/>
            </p:nvSpPr>
            <p:spPr>
              <a:xfrm>
                <a:off x="792475" y="875675"/>
                <a:ext cx="14125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017" extrusionOk="0">
                    <a:moveTo>
                      <a:pt x="1" y="1"/>
                    </a:moveTo>
                    <a:lnTo>
                      <a:pt x="1" y="113"/>
                    </a:lnTo>
                    <a:lnTo>
                      <a:pt x="113" y="565"/>
                    </a:lnTo>
                    <a:lnTo>
                      <a:pt x="339" y="903"/>
                    </a:lnTo>
                    <a:lnTo>
                      <a:pt x="565" y="1016"/>
                    </a:lnTo>
                    <a:lnTo>
                      <a:pt x="565" y="790"/>
                    </a:lnTo>
                    <a:lnTo>
                      <a:pt x="339" y="452"/>
                    </a:lnTo>
                    <a:lnTo>
                      <a:pt x="113" y="1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9"/>
              <p:cNvSpPr/>
              <p:nvPr/>
            </p:nvSpPr>
            <p:spPr>
              <a:xfrm>
                <a:off x="668350" y="1044950"/>
                <a:ext cx="1977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919" extrusionOk="0">
                    <a:moveTo>
                      <a:pt x="0" y="0"/>
                    </a:moveTo>
                    <a:lnTo>
                      <a:pt x="113" y="452"/>
                    </a:lnTo>
                    <a:lnTo>
                      <a:pt x="339" y="1016"/>
                    </a:lnTo>
                    <a:lnTo>
                      <a:pt x="565" y="1467"/>
                    </a:lnTo>
                    <a:lnTo>
                      <a:pt x="790" y="1919"/>
                    </a:lnTo>
                    <a:lnTo>
                      <a:pt x="678" y="1354"/>
                    </a:lnTo>
                    <a:lnTo>
                      <a:pt x="565" y="903"/>
                    </a:lnTo>
                    <a:lnTo>
                      <a:pt x="339" y="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9"/>
              <p:cNvSpPr/>
              <p:nvPr/>
            </p:nvSpPr>
            <p:spPr>
              <a:xfrm>
                <a:off x="425725" y="1050575"/>
                <a:ext cx="42350" cy="87500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500" extrusionOk="0">
                    <a:moveTo>
                      <a:pt x="1" y="1"/>
                    </a:moveTo>
                    <a:lnTo>
                      <a:pt x="340" y="904"/>
                    </a:lnTo>
                    <a:lnTo>
                      <a:pt x="791" y="1806"/>
                    </a:lnTo>
                    <a:lnTo>
                      <a:pt x="1242" y="2709"/>
                    </a:lnTo>
                    <a:lnTo>
                      <a:pt x="1694" y="3499"/>
                    </a:lnTo>
                    <a:lnTo>
                      <a:pt x="1468" y="2596"/>
                    </a:lnTo>
                    <a:lnTo>
                      <a:pt x="1017" y="1694"/>
                    </a:lnTo>
                    <a:lnTo>
                      <a:pt x="565" y="7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9"/>
              <p:cNvSpPr/>
              <p:nvPr/>
            </p:nvSpPr>
            <p:spPr>
              <a:xfrm>
                <a:off x="453950" y="999800"/>
                <a:ext cx="2822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2032" extrusionOk="0">
                    <a:moveTo>
                      <a:pt x="0" y="1"/>
                    </a:moveTo>
                    <a:lnTo>
                      <a:pt x="226" y="565"/>
                    </a:lnTo>
                    <a:lnTo>
                      <a:pt x="452" y="1129"/>
                    </a:lnTo>
                    <a:lnTo>
                      <a:pt x="677" y="1580"/>
                    </a:lnTo>
                    <a:lnTo>
                      <a:pt x="1129" y="2032"/>
                    </a:lnTo>
                    <a:lnTo>
                      <a:pt x="1129" y="2032"/>
                    </a:lnTo>
                    <a:lnTo>
                      <a:pt x="903" y="1468"/>
                    </a:lnTo>
                    <a:lnTo>
                      <a:pt x="677" y="1016"/>
                    </a:lnTo>
                    <a:lnTo>
                      <a:pt x="452" y="45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9"/>
              <p:cNvSpPr/>
              <p:nvPr/>
            </p:nvSpPr>
            <p:spPr>
              <a:xfrm>
                <a:off x="403175" y="1135225"/>
                <a:ext cx="310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596" extrusionOk="0">
                    <a:moveTo>
                      <a:pt x="0" y="0"/>
                    </a:moveTo>
                    <a:lnTo>
                      <a:pt x="226" y="677"/>
                    </a:lnTo>
                    <a:lnTo>
                      <a:pt x="564" y="1354"/>
                    </a:lnTo>
                    <a:lnTo>
                      <a:pt x="903" y="1919"/>
                    </a:lnTo>
                    <a:lnTo>
                      <a:pt x="1242" y="2596"/>
                    </a:lnTo>
                    <a:lnTo>
                      <a:pt x="1129" y="1806"/>
                    </a:lnTo>
                    <a:lnTo>
                      <a:pt x="790" y="1241"/>
                    </a:lnTo>
                    <a:lnTo>
                      <a:pt x="452" y="5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9"/>
              <p:cNvSpPr/>
              <p:nvPr/>
            </p:nvSpPr>
            <p:spPr>
              <a:xfrm>
                <a:off x="386250" y="1202925"/>
                <a:ext cx="310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596" extrusionOk="0">
                    <a:moveTo>
                      <a:pt x="0" y="0"/>
                    </a:moveTo>
                    <a:lnTo>
                      <a:pt x="226" y="790"/>
                    </a:lnTo>
                    <a:lnTo>
                      <a:pt x="564" y="1355"/>
                    </a:lnTo>
                    <a:lnTo>
                      <a:pt x="790" y="2032"/>
                    </a:lnTo>
                    <a:lnTo>
                      <a:pt x="1241" y="2596"/>
                    </a:lnTo>
                    <a:lnTo>
                      <a:pt x="1016" y="1919"/>
                    </a:lnTo>
                    <a:lnTo>
                      <a:pt x="677" y="1242"/>
                    </a:lnTo>
                    <a:lnTo>
                      <a:pt x="452" y="6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9"/>
              <p:cNvSpPr/>
              <p:nvPr/>
            </p:nvSpPr>
            <p:spPr>
              <a:xfrm>
                <a:off x="363675" y="1281925"/>
                <a:ext cx="33875" cy="73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934" extrusionOk="0">
                    <a:moveTo>
                      <a:pt x="0" y="0"/>
                    </a:moveTo>
                    <a:lnTo>
                      <a:pt x="113" y="790"/>
                    </a:lnTo>
                    <a:lnTo>
                      <a:pt x="452" y="1580"/>
                    </a:lnTo>
                    <a:lnTo>
                      <a:pt x="903" y="2257"/>
                    </a:lnTo>
                    <a:lnTo>
                      <a:pt x="1355" y="2934"/>
                    </a:lnTo>
                    <a:lnTo>
                      <a:pt x="1129" y="2144"/>
                    </a:lnTo>
                    <a:lnTo>
                      <a:pt x="677" y="1467"/>
                    </a:lnTo>
                    <a:lnTo>
                      <a:pt x="339" y="6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9"/>
              <p:cNvSpPr/>
              <p:nvPr/>
            </p:nvSpPr>
            <p:spPr>
              <a:xfrm>
                <a:off x="346750" y="1349625"/>
                <a:ext cx="423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386" extrusionOk="0">
                    <a:moveTo>
                      <a:pt x="0" y="0"/>
                    </a:moveTo>
                    <a:lnTo>
                      <a:pt x="226" y="903"/>
                    </a:lnTo>
                    <a:lnTo>
                      <a:pt x="677" y="1806"/>
                    </a:lnTo>
                    <a:lnTo>
                      <a:pt x="1129" y="2596"/>
                    </a:lnTo>
                    <a:lnTo>
                      <a:pt x="1693" y="3386"/>
                    </a:lnTo>
                    <a:lnTo>
                      <a:pt x="1242" y="2483"/>
                    </a:lnTo>
                    <a:lnTo>
                      <a:pt x="903" y="1693"/>
                    </a:lnTo>
                    <a:lnTo>
                      <a:pt x="452" y="7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2" name="Google Shape;1382;p39"/>
            <p:cNvSpPr/>
            <p:nvPr/>
          </p:nvSpPr>
          <p:spPr>
            <a:xfrm>
              <a:off x="-2196923" y="1264662"/>
              <a:ext cx="654359" cy="887477"/>
            </a:xfrm>
            <a:custGeom>
              <a:avLst/>
              <a:gdLst/>
              <a:ahLst/>
              <a:cxnLst/>
              <a:rect l="l" t="t" r="r" b="b"/>
              <a:pathLst>
                <a:path w="45928" h="62290" extrusionOk="0">
                  <a:moveTo>
                    <a:pt x="20086" y="0"/>
                  </a:moveTo>
                  <a:lnTo>
                    <a:pt x="19071" y="113"/>
                  </a:lnTo>
                  <a:lnTo>
                    <a:pt x="18281" y="226"/>
                  </a:lnTo>
                  <a:lnTo>
                    <a:pt x="17491" y="452"/>
                  </a:lnTo>
                  <a:lnTo>
                    <a:pt x="16927" y="790"/>
                  </a:lnTo>
                  <a:lnTo>
                    <a:pt x="16701" y="1016"/>
                  </a:lnTo>
                  <a:lnTo>
                    <a:pt x="16588" y="1242"/>
                  </a:lnTo>
                  <a:lnTo>
                    <a:pt x="16362" y="2483"/>
                  </a:lnTo>
                  <a:lnTo>
                    <a:pt x="16362" y="3950"/>
                  </a:lnTo>
                  <a:lnTo>
                    <a:pt x="16249" y="5642"/>
                  </a:lnTo>
                  <a:lnTo>
                    <a:pt x="16137" y="7561"/>
                  </a:lnTo>
                  <a:lnTo>
                    <a:pt x="15911" y="9592"/>
                  </a:lnTo>
                  <a:lnTo>
                    <a:pt x="15685" y="10720"/>
                  </a:lnTo>
                  <a:lnTo>
                    <a:pt x="15460" y="11849"/>
                  </a:lnTo>
                  <a:lnTo>
                    <a:pt x="15008" y="12977"/>
                  </a:lnTo>
                  <a:lnTo>
                    <a:pt x="14557" y="14106"/>
                  </a:lnTo>
                  <a:lnTo>
                    <a:pt x="13993" y="15234"/>
                  </a:lnTo>
                  <a:lnTo>
                    <a:pt x="13316" y="16363"/>
                  </a:lnTo>
                  <a:lnTo>
                    <a:pt x="12187" y="17942"/>
                  </a:lnTo>
                  <a:lnTo>
                    <a:pt x="11059" y="19409"/>
                  </a:lnTo>
                  <a:lnTo>
                    <a:pt x="9930" y="20651"/>
                  </a:lnTo>
                  <a:lnTo>
                    <a:pt x="8802" y="21779"/>
                  </a:lnTo>
                  <a:lnTo>
                    <a:pt x="7786" y="22795"/>
                  </a:lnTo>
                  <a:lnTo>
                    <a:pt x="6658" y="23585"/>
                  </a:lnTo>
                  <a:lnTo>
                    <a:pt x="4739" y="24939"/>
                  </a:lnTo>
                  <a:lnTo>
                    <a:pt x="3160" y="25841"/>
                  </a:lnTo>
                  <a:lnTo>
                    <a:pt x="1806" y="26406"/>
                  </a:lnTo>
                  <a:lnTo>
                    <a:pt x="677" y="26744"/>
                  </a:lnTo>
                  <a:lnTo>
                    <a:pt x="0" y="56760"/>
                  </a:lnTo>
                  <a:lnTo>
                    <a:pt x="564" y="56535"/>
                  </a:lnTo>
                  <a:lnTo>
                    <a:pt x="1354" y="56422"/>
                  </a:lnTo>
                  <a:lnTo>
                    <a:pt x="3160" y="56422"/>
                  </a:lnTo>
                  <a:lnTo>
                    <a:pt x="5304" y="56760"/>
                  </a:lnTo>
                  <a:lnTo>
                    <a:pt x="7561" y="57099"/>
                  </a:lnTo>
                  <a:lnTo>
                    <a:pt x="9705" y="57663"/>
                  </a:lnTo>
                  <a:lnTo>
                    <a:pt x="11849" y="58227"/>
                  </a:lnTo>
                  <a:lnTo>
                    <a:pt x="15121" y="59130"/>
                  </a:lnTo>
                  <a:lnTo>
                    <a:pt x="18732" y="60033"/>
                  </a:lnTo>
                  <a:lnTo>
                    <a:pt x="23810" y="61049"/>
                  </a:lnTo>
                  <a:lnTo>
                    <a:pt x="28437" y="61838"/>
                  </a:lnTo>
                  <a:lnTo>
                    <a:pt x="30129" y="62177"/>
                  </a:lnTo>
                  <a:lnTo>
                    <a:pt x="31145" y="62290"/>
                  </a:lnTo>
                  <a:lnTo>
                    <a:pt x="31935" y="62177"/>
                  </a:lnTo>
                  <a:lnTo>
                    <a:pt x="32837" y="61951"/>
                  </a:lnTo>
                  <a:lnTo>
                    <a:pt x="33966" y="61726"/>
                  </a:lnTo>
                  <a:lnTo>
                    <a:pt x="35094" y="61274"/>
                  </a:lnTo>
                  <a:lnTo>
                    <a:pt x="36223" y="60823"/>
                  </a:lnTo>
                  <a:lnTo>
                    <a:pt x="37238" y="60146"/>
                  </a:lnTo>
                  <a:lnTo>
                    <a:pt x="38028" y="59469"/>
                  </a:lnTo>
                  <a:lnTo>
                    <a:pt x="38367" y="59017"/>
                  </a:lnTo>
                  <a:lnTo>
                    <a:pt x="38705" y="58679"/>
                  </a:lnTo>
                  <a:lnTo>
                    <a:pt x="39044" y="57663"/>
                  </a:lnTo>
                  <a:lnTo>
                    <a:pt x="39269" y="56648"/>
                  </a:lnTo>
                  <a:lnTo>
                    <a:pt x="39382" y="55519"/>
                  </a:lnTo>
                  <a:lnTo>
                    <a:pt x="39495" y="54504"/>
                  </a:lnTo>
                  <a:lnTo>
                    <a:pt x="39495" y="52811"/>
                  </a:lnTo>
                  <a:lnTo>
                    <a:pt x="39495" y="52134"/>
                  </a:lnTo>
                  <a:lnTo>
                    <a:pt x="39946" y="51570"/>
                  </a:lnTo>
                  <a:lnTo>
                    <a:pt x="40398" y="50893"/>
                  </a:lnTo>
                  <a:lnTo>
                    <a:pt x="40849" y="50103"/>
                  </a:lnTo>
                  <a:lnTo>
                    <a:pt x="41188" y="49313"/>
                  </a:lnTo>
                  <a:lnTo>
                    <a:pt x="41413" y="48636"/>
                  </a:lnTo>
                  <a:lnTo>
                    <a:pt x="41639" y="47733"/>
                  </a:lnTo>
                  <a:lnTo>
                    <a:pt x="41978" y="45928"/>
                  </a:lnTo>
                  <a:lnTo>
                    <a:pt x="42091" y="44235"/>
                  </a:lnTo>
                  <a:lnTo>
                    <a:pt x="42203" y="42994"/>
                  </a:lnTo>
                  <a:lnTo>
                    <a:pt x="42316" y="42317"/>
                  </a:lnTo>
                  <a:lnTo>
                    <a:pt x="42542" y="41752"/>
                  </a:lnTo>
                  <a:lnTo>
                    <a:pt x="42993" y="40962"/>
                  </a:lnTo>
                  <a:lnTo>
                    <a:pt x="43670" y="39383"/>
                  </a:lnTo>
                  <a:lnTo>
                    <a:pt x="43896" y="38480"/>
                  </a:lnTo>
                  <a:lnTo>
                    <a:pt x="44009" y="37690"/>
                  </a:lnTo>
                  <a:lnTo>
                    <a:pt x="43896" y="36900"/>
                  </a:lnTo>
                  <a:lnTo>
                    <a:pt x="43783" y="36223"/>
                  </a:lnTo>
                  <a:lnTo>
                    <a:pt x="43445" y="35095"/>
                  </a:lnTo>
                  <a:lnTo>
                    <a:pt x="43332" y="34643"/>
                  </a:lnTo>
                  <a:lnTo>
                    <a:pt x="43332" y="34305"/>
                  </a:lnTo>
                  <a:lnTo>
                    <a:pt x="43445" y="33966"/>
                  </a:lnTo>
                  <a:lnTo>
                    <a:pt x="43670" y="33402"/>
                  </a:lnTo>
                  <a:lnTo>
                    <a:pt x="44460" y="32048"/>
                  </a:lnTo>
                  <a:lnTo>
                    <a:pt x="44912" y="31145"/>
                  </a:lnTo>
                  <a:lnTo>
                    <a:pt x="45363" y="30017"/>
                  </a:lnTo>
                  <a:lnTo>
                    <a:pt x="45701" y="28663"/>
                  </a:lnTo>
                  <a:lnTo>
                    <a:pt x="45927" y="27196"/>
                  </a:lnTo>
                  <a:lnTo>
                    <a:pt x="45927" y="26631"/>
                  </a:lnTo>
                  <a:lnTo>
                    <a:pt x="45927" y="26067"/>
                  </a:lnTo>
                  <a:lnTo>
                    <a:pt x="45814" y="25503"/>
                  </a:lnTo>
                  <a:lnTo>
                    <a:pt x="45589" y="25052"/>
                  </a:lnTo>
                  <a:lnTo>
                    <a:pt x="45363" y="24487"/>
                  </a:lnTo>
                  <a:lnTo>
                    <a:pt x="45024" y="24036"/>
                  </a:lnTo>
                  <a:lnTo>
                    <a:pt x="44686" y="23585"/>
                  </a:lnTo>
                  <a:lnTo>
                    <a:pt x="44235" y="23246"/>
                  </a:lnTo>
                  <a:lnTo>
                    <a:pt x="43332" y="22569"/>
                  </a:lnTo>
                  <a:lnTo>
                    <a:pt x="42429" y="22118"/>
                  </a:lnTo>
                  <a:lnTo>
                    <a:pt x="41301" y="21892"/>
                  </a:lnTo>
                  <a:lnTo>
                    <a:pt x="40285" y="21779"/>
                  </a:lnTo>
                  <a:lnTo>
                    <a:pt x="29001" y="21779"/>
                  </a:lnTo>
                  <a:lnTo>
                    <a:pt x="27985" y="21666"/>
                  </a:lnTo>
                  <a:lnTo>
                    <a:pt x="27308" y="21441"/>
                  </a:lnTo>
                  <a:lnTo>
                    <a:pt x="26970" y="21102"/>
                  </a:lnTo>
                  <a:lnTo>
                    <a:pt x="26857" y="20651"/>
                  </a:lnTo>
                  <a:lnTo>
                    <a:pt x="26857" y="20199"/>
                  </a:lnTo>
                  <a:lnTo>
                    <a:pt x="26857" y="19861"/>
                  </a:lnTo>
                  <a:lnTo>
                    <a:pt x="27082" y="19522"/>
                  </a:lnTo>
                  <a:lnTo>
                    <a:pt x="27421" y="17717"/>
                  </a:lnTo>
                  <a:lnTo>
                    <a:pt x="27872" y="15798"/>
                  </a:lnTo>
                  <a:lnTo>
                    <a:pt x="28211" y="13429"/>
                  </a:lnTo>
                  <a:lnTo>
                    <a:pt x="28437" y="10833"/>
                  </a:lnTo>
                  <a:lnTo>
                    <a:pt x="28549" y="8238"/>
                  </a:lnTo>
                  <a:lnTo>
                    <a:pt x="28549" y="6997"/>
                  </a:lnTo>
                  <a:lnTo>
                    <a:pt x="28437" y="5755"/>
                  </a:lnTo>
                  <a:lnTo>
                    <a:pt x="28211" y="4740"/>
                  </a:lnTo>
                  <a:lnTo>
                    <a:pt x="27872" y="3724"/>
                  </a:lnTo>
                  <a:lnTo>
                    <a:pt x="27421" y="2934"/>
                  </a:lnTo>
                  <a:lnTo>
                    <a:pt x="26744" y="2144"/>
                  </a:lnTo>
                  <a:lnTo>
                    <a:pt x="26067" y="1580"/>
                  </a:lnTo>
                  <a:lnTo>
                    <a:pt x="25390" y="1129"/>
                  </a:lnTo>
                  <a:lnTo>
                    <a:pt x="24600" y="790"/>
                  </a:lnTo>
                  <a:lnTo>
                    <a:pt x="23923" y="452"/>
                  </a:lnTo>
                  <a:lnTo>
                    <a:pt x="22569" y="226"/>
                  </a:lnTo>
                  <a:lnTo>
                    <a:pt x="20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-2254810" y="1269477"/>
              <a:ext cx="644714" cy="882661"/>
            </a:xfrm>
            <a:custGeom>
              <a:avLst/>
              <a:gdLst/>
              <a:ahLst/>
              <a:cxnLst/>
              <a:rect l="l" t="t" r="r" b="b"/>
              <a:pathLst>
                <a:path w="45251" h="61952" extrusionOk="0">
                  <a:moveTo>
                    <a:pt x="21667" y="1"/>
                  </a:moveTo>
                  <a:lnTo>
                    <a:pt x="21102" y="227"/>
                  </a:lnTo>
                  <a:lnTo>
                    <a:pt x="20538" y="565"/>
                  </a:lnTo>
                  <a:lnTo>
                    <a:pt x="20087" y="904"/>
                  </a:lnTo>
                  <a:lnTo>
                    <a:pt x="19635" y="1355"/>
                  </a:lnTo>
                  <a:lnTo>
                    <a:pt x="19410" y="1919"/>
                  </a:lnTo>
                  <a:lnTo>
                    <a:pt x="19184" y="2483"/>
                  </a:lnTo>
                  <a:lnTo>
                    <a:pt x="18394" y="4853"/>
                  </a:lnTo>
                  <a:lnTo>
                    <a:pt x="17153" y="8013"/>
                  </a:lnTo>
                  <a:lnTo>
                    <a:pt x="16250" y="9818"/>
                  </a:lnTo>
                  <a:lnTo>
                    <a:pt x="15235" y="11737"/>
                  </a:lnTo>
                  <a:lnTo>
                    <a:pt x="13993" y="13768"/>
                  </a:lnTo>
                  <a:lnTo>
                    <a:pt x="12639" y="16025"/>
                  </a:lnTo>
                  <a:lnTo>
                    <a:pt x="11511" y="17604"/>
                  </a:lnTo>
                  <a:lnTo>
                    <a:pt x="10382" y="19071"/>
                  </a:lnTo>
                  <a:lnTo>
                    <a:pt x="9254" y="20313"/>
                  </a:lnTo>
                  <a:lnTo>
                    <a:pt x="8125" y="21441"/>
                  </a:lnTo>
                  <a:lnTo>
                    <a:pt x="7110" y="22457"/>
                  </a:lnTo>
                  <a:lnTo>
                    <a:pt x="5981" y="23247"/>
                  </a:lnTo>
                  <a:lnTo>
                    <a:pt x="4063" y="24601"/>
                  </a:lnTo>
                  <a:lnTo>
                    <a:pt x="2370" y="25503"/>
                  </a:lnTo>
                  <a:lnTo>
                    <a:pt x="1129" y="26068"/>
                  </a:lnTo>
                  <a:lnTo>
                    <a:pt x="1" y="26406"/>
                  </a:lnTo>
                  <a:lnTo>
                    <a:pt x="1" y="56874"/>
                  </a:lnTo>
                  <a:lnTo>
                    <a:pt x="565" y="56535"/>
                  </a:lnTo>
                  <a:lnTo>
                    <a:pt x="1355" y="56422"/>
                  </a:lnTo>
                  <a:lnTo>
                    <a:pt x="3047" y="56422"/>
                  </a:lnTo>
                  <a:lnTo>
                    <a:pt x="5079" y="56648"/>
                  </a:lnTo>
                  <a:lnTo>
                    <a:pt x="7223" y="56987"/>
                  </a:lnTo>
                  <a:lnTo>
                    <a:pt x="9254" y="57438"/>
                  </a:lnTo>
                  <a:lnTo>
                    <a:pt x="11285" y="58002"/>
                  </a:lnTo>
                  <a:lnTo>
                    <a:pt x="14445" y="58792"/>
                  </a:lnTo>
                  <a:lnTo>
                    <a:pt x="18056" y="59695"/>
                  </a:lnTo>
                  <a:lnTo>
                    <a:pt x="23021" y="60711"/>
                  </a:lnTo>
                  <a:lnTo>
                    <a:pt x="27760" y="61500"/>
                  </a:lnTo>
                  <a:lnTo>
                    <a:pt x="29453" y="61839"/>
                  </a:lnTo>
                  <a:lnTo>
                    <a:pt x="30468" y="61952"/>
                  </a:lnTo>
                  <a:lnTo>
                    <a:pt x="31258" y="61839"/>
                  </a:lnTo>
                  <a:lnTo>
                    <a:pt x="32161" y="61613"/>
                  </a:lnTo>
                  <a:lnTo>
                    <a:pt x="33289" y="61388"/>
                  </a:lnTo>
                  <a:lnTo>
                    <a:pt x="34418" y="60936"/>
                  </a:lnTo>
                  <a:lnTo>
                    <a:pt x="35546" y="60485"/>
                  </a:lnTo>
                  <a:lnTo>
                    <a:pt x="36562" y="59808"/>
                  </a:lnTo>
                  <a:lnTo>
                    <a:pt x="37352" y="59131"/>
                  </a:lnTo>
                  <a:lnTo>
                    <a:pt x="37690" y="58679"/>
                  </a:lnTo>
                  <a:lnTo>
                    <a:pt x="38029" y="58341"/>
                  </a:lnTo>
                  <a:lnTo>
                    <a:pt x="38367" y="57325"/>
                  </a:lnTo>
                  <a:lnTo>
                    <a:pt x="38593" y="56310"/>
                  </a:lnTo>
                  <a:lnTo>
                    <a:pt x="38706" y="55181"/>
                  </a:lnTo>
                  <a:lnTo>
                    <a:pt x="38819" y="54166"/>
                  </a:lnTo>
                  <a:lnTo>
                    <a:pt x="38819" y="52473"/>
                  </a:lnTo>
                  <a:lnTo>
                    <a:pt x="38819" y="51796"/>
                  </a:lnTo>
                  <a:lnTo>
                    <a:pt x="39270" y="51232"/>
                  </a:lnTo>
                  <a:lnTo>
                    <a:pt x="39721" y="50555"/>
                  </a:lnTo>
                  <a:lnTo>
                    <a:pt x="40173" y="49765"/>
                  </a:lnTo>
                  <a:lnTo>
                    <a:pt x="40511" y="48975"/>
                  </a:lnTo>
                  <a:lnTo>
                    <a:pt x="40737" y="48298"/>
                  </a:lnTo>
                  <a:lnTo>
                    <a:pt x="40963" y="47395"/>
                  </a:lnTo>
                  <a:lnTo>
                    <a:pt x="41301" y="45590"/>
                  </a:lnTo>
                  <a:lnTo>
                    <a:pt x="41414" y="43897"/>
                  </a:lnTo>
                  <a:lnTo>
                    <a:pt x="41527" y="42656"/>
                  </a:lnTo>
                  <a:lnTo>
                    <a:pt x="41640" y="41979"/>
                  </a:lnTo>
                  <a:lnTo>
                    <a:pt x="41865" y="41414"/>
                  </a:lnTo>
                  <a:lnTo>
                    <a:pt x="42317" y="40624"/>
                  </a:lnTo>
                  <a:lnTo>
                    <a:pt x="42994" y="39045"/>
                  </a:lnTo>
                  <a:lnTo>
                    <a:pt x="43220" y="38142"/>
                  </a:lnTo>
                  <a:lnTo>
                    <a:pt x="43332" y="37352"/>
                  </a:lnTo>
                  <a:lnTo>
                    <a:pt x="43220" y="36562"/>
                  </a:lnTo>
                  <a:lnTo>
                    <a:pt x="43107" y="35885"/>
                  </a:lnTo>
                  <a:lnTo>
                    <a:pt x="42768" y="34757"/>
                  </a:lnTo>
                  <a:lnTo>
                    <a:pt x="42655" y="34305"/>
                  </a:lnTo>
                  <a:lnTo>
                    <a:pt x="42655" y="33967"/>
                  </a:lnTo>
                  <a:lnTo>
                    <a:pt x="42768" y="33628"/>
                  </a:lnTo>
                  <a:lnTo>
                    <a:pt x="42994" y="33064"/>
                  </a:lnTo>
                  <a:lnTo>
                    <a:pt x="43784" y="31710"/>
                  </a:lnTo>
                  <a:lnTo>
                    <a:pt x="44235" y="30807"/>
                  </a:lnTo>
                  <a:lnTo>
                    <a:pt x="44687" y="29679"/>
                  </a:lnTo>
                  <a:lnTo>
                    <a:pt x="45025" y="28325"/>
                  </a:lnTo>
                  <a:lnTo>
                    <a:pt x="45251" y="26858"/>
                  </a:lnTo>
                  <a:lnTo>
                    <a:pt x="45251" y="26293"/>
                  </a:lnTo>
                  <a:lnTo>
                    <a:pt x="45138" y="25729"/>
                  </a:lnTo>
                  <a:lnTo>
                    <a:pt x="45025" y="25165"/>
                  </a:lnTo>
                  <a:lnTo>
                    <a:pt x="44912" y="24714"/>
                  </a:lnTo>
                  <a:lnTo>
                    <a:pt x="44687" y="24149"/>
                  </a:lnTo>
                  <a:lnTo>
                    <a:pt x="44348" y="23698"/>
                  </a:lnTo>
                  <a:lnTo>
                    <a:pt x="44009" y="23247"/>
                  </a:lnTo>
                  <a:lnTo>
                    <a:pt x="43558" y="22908"/>
                  </a:lnTo>
                  <a:lnTo>
                    <a:pt x="42655" y="22231"/>
                  </a:lnTo>
                  <a:lnTo>
                    <a:pt x="41640" y="21780"/>
                  </a:lnTo>
                  <a:lnTo>
                    <a:pt x="40624" y="21554"/>
                  </a:lnTo>
                  <a:lnTo>
                    <a:pt x="39496" y="21441"/>
                  </a:lnTo>
                  <a:lnTo>
                    <a:pt x="28211" y="21441"/>
                  </a:lnTo>
                  <a:lnTo>
                    <a:pt x="27309" y="21328"/>
                  </a:lnTo>
                  <a:lnTo>
                    <a:pt x="26632" y="21103"/>
                  </a:lnTo>
                  <a:lnTo>
                    <a:pt x="26293" y="20764"/>
                  </a:lnTo>
                  <a:lnTo>
                    <a:pt x="26067" y="20313"/>
                  </a:lnTo>
                  <a:lnTo>
                    <a:pt x="26067" y="19861"/>
                  </a:lnTo>
                  <a:lnTo>
                    <a:pt x="26180" y="19523"/>
                  </a:lnTo>
                  <a:lnTo>
                    <a:pt x="26293" y="19184"/>
                  </a:lnTo>
                  <a:lnTo>
                    <a:pt x="26745" y="17379"/>
                  </a:lnTo>
                  <a:lnTo>
                    <a:pt x="27196" y="15348"/>
                  </a:lnTo>
                  <a:lnTo>
                    <a:pt x="27647" y="12978"/>
                  </a:lnTo>
                  <a:lnTo>
                    <a:pt x="27986" y="10382"/>
                  </a:lnTo>
                  <a:lnTo>
                    <a:pt x="28099" y="7674"/>
                  </a:lnTo>
                  <a:lnTo>
                    <a:pt x="28099" y="6433"/>
                  </a:lnTo>
                  <a:lnTo>
                    <a:pt x="27986" y="5304"/>
                  </a:lnTo>
                  <a:lnTo>
                    <a:pt x="27760" y="4176"/>
                  </a:lnTo>
                  <a:lnTo>
                    <a:pt x="27422" y="3273"/>
                  </a:lnTo>
                  <a:lnTo>
                    <a:pt x="26970" y="2371"/>
                  </a:lnTo>
                  <a:lnTo>
                    <a:pt x="26406" y="1693"/>
                  </a:lnTo>
                  <a:lnTo>
                    <a:pt x="25955" y="1129"/>
                  </a:lnTo>
                  <a:lnTo>
                    <a:pt x="25278" y="791"/>
                  </a:lnTo>
                  <a:lnTo>
                    <a:pt x="24713" y="452"/>
                  </a:lnTo>
                  <a:lnTo>
                    <a:pt x="24036" y="227"/>
                  </a:lnTo>
                  <a:lnTo>
                    <a:pt x="227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-2134234" y="1218030"/>
              <a:ext cx="69157" cy="54682"/>
            </a:xfrm>
            <a:custGeom>
              <a:avLst/>
              <a:gdLst/>
              <a:ahLst/>
              <a:cxnLst/>
              <a:rect l="l" t="t" r="r" b="b"/>
              <a:pathLst>
                <a:path w="4854" h="3838" extrusionOk="0">
                  <a:moveTo>
                    <a:pt x="1" y="1"/>
                  </a:moveTo>
                  <a:lnTo>
                    <a:pt x="1129" y="1016"/>
                  </a:lnTo>
                  <a:lnTo>
                    <a:pt x="2371" y="2032"/>
                  </a:lnTo>
                  <a:lnTo>
                    <a:pt x="3612" y="3048"/>
                  </a:lnTo>
                  <a:lnTo>
                    <a:pt x="4853" y="3838"/>
                  </a:lnTo>
                  <a:lnTo>
                    <a:pt x="3725" y="2822"/>
                  </a:lnTo>
                  <a:lnTo>
                    <a:pt x="2484" y="1806"/>
                  </a:lnTo>
                  <a:lnTo>
                    <a:pt x="1355" y="9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-2068311" y="1105489"/>
              <a:ext cx="72363" cy="118995"/>
            </a:xfrm>
            <a:custGeom>
              <a:avLst/>
              <a:gdLst/>
              <a:ahLst/>
              <a:cxnLst/>
              <a:rect l="l" t="t" r="r" b="b"/>
              <a:pathLst>
                <a:path w="5079" h="8352" extrusionOk="0">
                  <a:moveTo>
                    <a:pt x="1" y="1"/>
                  </a:moveTo>
                  <a:lnTo>
                    <a:pt x="565" y="1355"/>
                  </a:lnTo>
                  <a:lnTo>
                    <a:pt x="2257" y="4289"/>
                  </a:lnTo>
                  <a:lnTo>
                    <a:pt x="3273" y="5982"/>
                  </a:lnTo>
                  <a:lnTo>
                    <a:pt x="4176" y="7223"/>
                  </a:lnTo>
                  <a:lnTo>
                    <a:pt x="5078" y="8351"/>
                  </a:lnTo>
                  <a:lnTo>
                    <a:pt x="4289" y="7110"/>
                  </a:lnTo>
                  <a:lnTo>
                    <a:pt x="2483" y="4176"/>
                  </a:lnTo>
                  <a:lnTo>
                    <a:pt x="790" y="12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-1846448" y="1150511"/>
              <a:ext cx="57902" cy="57888"/>
            </a:xfrm>
            <a:custGeom>
              <a:avLst/>
              <a:gdLst/>
              <a:ahLst/>
              <a:cxnLst/>
              <a:rect l="l" t="t" r="r" b="b"/>
              <a:pathLst>
                <a:path w="4064" h="4063" extrusionOk="0">
                  <a:moveTo>
                    <a:pt x="4063" y="0"/>
                  </a:moveTo>
                  <a:lnTo>
                    <a:pt x="3048" y="903"/>
                  </a:lnTo>
                  <a:lnTo>
                    <a:pt x="2032" y="1919"/>
                  </a:lnTo>
                  <a:lnTo>
                    <a:pt x="1016" y="2934"/>
                  </a:lnTo>
                  <a:lnTo>
                    <a:pt x="1" y="4063"/>
                  </a:lnTo>
                  <a:lnTo>
                    <a:pt x="1129" y="3160"/>
                  </a:lnTo>
                  <a:lnTo>
                    <a:pt x="2145" y="2144"/>
                  </a:lnTo>
                  <a:lnTo>
                    <a:pt x="3160" y="1129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-1790171" y="1226080"/>
              <a:ext cx="48242" cy="48242"/>
            </a:xfrm>
            <a:custGeom>
              <a:avLst/>
              <a:gdLst/>
              <a:ahLst/>
              <a:cxnLst/>
              <a:rect l="l" t="t" r="r" b="b"/>
              <a:pathLst>
                <a:path w="3386" h="3386" extrusionOk="0">
                  <a:moveTo>
                    <a:pt x="3386" y="0"/>
                  </a:moveTo>
                  <a:lnTo>
                    <a:pt x="2483" y="790"/>
                  </a:lnTo>
                  <a:lnTo>
                    <a:pt x="1580" y="1580"/>
                  </a:lnTo>
                  <a:lnTo>
                    <a:pt x="790" y="2483"/>
                  </a:lnTo>
                  <a:lnTo>
                    <a:pt x="0" y="3385"/>
                  </a:lnTo>
                  <a:lnTo>
                    <a:pt x="903" y="2595"/>
                  </a:lnTo>
                  <a:lnTo>
                    <a:pt x="1806" y="1806"/>
                  </a:lnTo>
                  <a:lnTo>
                    <a:pt x="2596" y="1016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-1876995" y="1455977"/>
              <a:ext cx="80399" cy="78789"/>
            </a:xfrm>
            <a:custGeom>
              <a:avLst/>
              <a:gdLst/>
              <a:ahLst/>
              <a:cxnLst/>
              <a:rect l="l" t="t" r="r" b="b"/>
              <a:pathLst>
                <a:path w="5643" h="5530" extrusionOk="0">
                  <a:moveTo>
                    <a:pt x="5643" y="1"/>
                  </a:moveTo>
                  <a:lnTo>
                    <a:pt x="4740" y="791"/>
                  </a:lnTo>
                  <a:lnTo>
                    <a:pt x="2822" y="2822"/>
                  </a:lnTo>
                  <a:lnTo>
                    <a:pt x="791" y="4740"/>
                  </a:lnTo>
                  <a:lnTo>
                    <a:pt x="1" y="5530"/>
                  </a:lnTo>
                  <a:lnTo>
                    <a:pt x="1" y="5530"/>
                  </a:lnTo>
                  <a:lnTo>
                    <a:pt x="904" y="4853"/>
                  </a:lnTo>
                  <a:lnTo>
                    <a:pt x="2935" y="2935"/>
                  </a:lnTo>
                  <a:lnTo>
                    <a:pt x="4853" y="90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-1864130" y="1398104"/>
              <a:ext cx="75583" cy="69143"/>
            </a:xfrm>
            <a:custGeom>
              <a:avLst/>
              <a:gdLst/>
              <a:ahLst/>
              <a:cxnLst/>
              <a:rect l="l" t="t" r="r" b="b"/>
              <a:pathLst>
                <a:path w="5305" h="4853" extrusionOk="0">
                  <a:moveTo>
                    <a:pt x="5304" y="0"/>
                  </a:moveTo>
                  <a:lnTo>
                    <a:pt x="4514" y="677"/>
                  </a:lnTo>
                  <a:lnTo>
                    <a:pt x="2709" y="2370"/>
                  </a:lnTo>
                  <a:lnTo>
                    <a:pt x="1242" y="3611"/>
                  </a:lnTo>
                  <a:lnTo>
                    <a:pt x="1" y="4853"/>
                  </a:lnTo>
                  <a:lnTo>
                    <a:pt x="903" y="4176"/>
                  </a:lnTo>
                  <a:lnTo>
                    <a:pt x="2822" y="2596"/>
                  </a:lnTo>
                  <a:lnTo>
                    <a:pt x="3724" y="1693"/>
                  </a:lnTo>
                  <a:lnTo>
                    <a:pt x="4627" y="790"/>
                  </a:lnTo>
                  <a:lnTo>
                    <a:pt x="4966" y="452"/>
                  </a:lnTo>
                  <a:lnTo>
                    <a:pt x="5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-1856094" y="1345046"/>
              <a:ext cx="62717" cy="54682"/>
            </a:xfrm>
            <a:custGeom>
              <a:avLst/>
              <a:gdLst/>
              <a:ahLst/>
              <a:cxnLst/>
              <a:rect l="l" t="t" r="r" b="b"/>
              <a:pathLst>
                <a:path w="4402" h="3838" extrusionOk="0">
                  <a:moveTo>
                    <a:pt x="4402" y="0"/>
                  </a:moveTo>
                  <a:lnTo>
                    <a:pt x="3837" y="565"/>
                  </a:lnTo>
                  <a:lnTo>
                    <a:pt x="3160" y="1242"/>
                  </a:lnTo>
                  <a:lnTo>
                    <a:pt x="2258" y="1919"/>
                  </a:lnTo>
                  <a:lnTo>
                    <a:pt x="1016" y="2822"/>
                  </a:lnTo>
                  <a:lnTo>
                    <a:pt x="1" y="3837"/>
                  </a:lnTo>
                  <a:lnTo>
                    <a:pt x="678" y="3273"/>
                  </a:lnTo>
                  <a:lnTo>
                    <a:pt x="2370" y="2145"/>
                  </a:lnTo>
                  <a:lnTo>
                    <a:pt x="3160" y="1467"/>
                  </a:lnTo>
                  <a:lnTo>
                    <a:pt x="3950" y="678"/>
                  </a:lnTo>
                  <a:lnTo>
                    <a:pt x="4176" y="452"/>
                  </a:lnTo>
                  <a:lnTo>
                    <a:pt x="4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-1856094" y="1301634"/>
              <a:ext cx="45036" cy="40206"/>
            </a:xfrm>
            <a:custGeom>
              <a:avLst/>
              <a:gdLst/>
              <a:ahLst/>
              <a:cxnLst/>
              <a:rect l="l" t="t" r="r" b="b"/>
              <a:pathLst>
                <a:path w="3161" h="2822" extrusionOk="0">
                  <a:moveTo>
                    <a:pt x="3160" y="1"/>
                  </a:moveTo>
                  <a:lnTo>
                    <a:pt x="2258" y="678"/>
                  </a:lnTo>
                  <a:lnTo>
                    <a:pt x="1468" y="1355"/>
                  </a:lnTo>
                  <a:lnTo>
                    <a:pt x="678" y="2032"/>
                  </a:lnTo>
                  <a:lnTo>
                    <a:pt x="1" y="2822"/>
                  </a:lnTo>
                  <a:lnTo>
                    <a:pt x="791" y="2145"/>
                  </a:lnTo>
                  <a:lnTo>
                    <a:pt x="1693" y="1468"/>
                  </a:lnTo>
                  <a:lnTo>
                    <a:pt x="2483" y="791"/>
                  </a:lnTo>
                  <a:lnTo>
                    <a:pt x="31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-1873775" y="1275917"/>
              <a:ext cx="30561" cy="20915"/>
            </a:xfrm>
            <a:custGeom>
              <a:avLst/>
              <a:gdLst/>
              <a:ahLst/>
              <a:cxnLst/>
              <a:rect l="l" t="t" r="r" b="b"/>
              <a:pathLst>
                <a:path w="2145" h="1468" extrusionOk="0">
                  <a:moveTo>
                    <a:pt x="2145" y="0"/>
                  </a:moveTo>
                  <a:lnTo>
                    <a:pt x="1580" y="226"/>
                  </a:lnTo>
                  <a:lnTo>
                    <a:pt x="1016" y="677"/>
                  </a:lnTo>
                  <a:lnTo>
                    <a:pt x="452" y="1016"/>
                  </a:lnTo>
                  <a:lnTo>
                    <a:pt x="1" y="1467"/>
                  </a:lnTo>
                  <a:lnTo>
                    <a:pt x="1" y="1467"/>
                  </a:lnTo>
                  <a:lnTo>
                    <a:pt x="678" y="1129"/>
                  </a:lnTo>
                  <a:lnTo>
                    <a:pt x="1129" y="790"/>
                  </a:lnTo>
                  <a:lnTo>
                    <a:pt x="1693" y="452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-1859300" y="1531546"/>
              <a:ext cx="49852" cy="43426"/>
            </a:xfrm>
            <a:custGeom>
              <a:avLst/>
              <a:gdLst/>
              <a:ahLst/>
              <a:cxnLst/>
              <a:rect l="l" t="t" r="r" b="b"/>
              <a:pathLst>
                <a:path w="3499" h="3048" extrusionOk="0">
                  <a:moveTo>
                    <a:pt x="3498" y="0"/>
                  </a:moveTo>
                  <a:lnTo>
                    <a:pt x="2595" y="677"/>
                  </a:lnTo>
                  <a:lnTo>
                    <a:pt x="1693" y="1467"/>
                  </a:lnTo>
                  <a:lnTo>
                    <a:pt x="790" y="2144"/>
                  </a:lnTo>
                  <a:lnTo>
                    <a:pt x="0" y="3047"/>
                  </a:lnTo>
                  <a:lnTo>
                    <a:pt x="1016" y="2370"/>
                  </a:lnTo>
                  <a:lnTo>
                    <a:pt x="1806" y="1580"/>
                  </a:lnTo>
                  <a:lnTo>
                    <a:pt x="2708" y="903"/>
                  </a:lnTo>
                  <a:lnTo>
                    <a:pt x="3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-1647083" y="1682669"/>
              <a:ext cx="99690" cy="67533"/>
            </a:xfrm>
            <a:custGeom>
              <a:avLst/>
              <a:gdLst/>
              <a:ahLst/>
              <a:cxnLst/>
              <a:rect l="l" t="t" r="r" b="b"/>
              <a:pathLst>
                <a:path w="6997" h="4740" extrusionOk="0">
                  <a:moveTo>
                    <a:pt x="6997" y="1"/>
                  </a:moveTo>
                  <a:lnTo>
                    <a:pt x="5191" y="1129"/>
                  </a:lnTo>
                  <a:lnTo>
                    <a:pt x="3499" y="2257"/>
                  </a:lnTo>
                  <a:lnTo>
                    <a:pt x="1693" y="3499"/>
                  </a:lnTo>
                  <a:lnTo>
                    <a:pt x="0" y="4740"/>
                  </a:lnTo>
                  <a:lnTo>
                    <a:pt x="1806" y="3724"/>
                  </a:lnTo>
                  <a:lnTo>
                    <a:pt x="3611" y="2483"/>
                  </a:lnTo>
                  <a:lnTo>
                    <a:pt x="5304" y="1355"/>
                  </a:lnTo>
                  <a:lnTo>
                    <a:pt x="69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-1608501" y="1610320"/>
              <a:ext cx="57888" cy="40206"/>
            </a:xfrm>
            <a:custGeom>
              <a:avLst/>
              <a:gdLst/>
              <a:ahLst/>
              <a:cxnLst/>
              <a:rect l="l" t="t" r="r" b="b"/>
              <a:pathLst>
                <a:path w="4063" h="2822" extrusionOk="0">
                  <a:moveTo>
                    <a:pt x="4063" y="1"/>
                  </a:moveTo>
                  <a:lnTo>
                    <a:pt x="3047" y="565"/>
                  </a:lnTo>
                  <a:lnTo>
                    <a:pt x="1919" y="1242"/>
                  </a:lnTo>
                  <a:lnTo>
                    <a:pt x="903" y="2032"/>
                  </a:lnTo>
                  <a:lnTo>
                    <a:pt x="1" y="2822"/>
                  </a:lnTo>
                  <a:lnTo>
                    <a:pt x="1016" y="2145"/>
                  </a:lnTo>
                  <a:lnTo>
                    <a:pt x="2145" y="1468"/>
                  </a:lnTo>
                  <a:lnTo>
                    <a:pt x="3160" y="791"/>
                  </a:lnTo>
                  <a:lnTo>
                    <a:pt x="4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-1645473" y="1788785"/>
              <a:ext cx="73959" cy="49852"/>
            </a:xfrm>
            <a:custGeom>
              <a:avLst/>
              <a:gdLst/>
              <a:ahLst/>
              <a:cxnLst/>
              <a:rect l="l" t="t" r="r" b="b"/>
              <a:pathLst>
                <a:path w="5191" h="3499" extrusionOk="0">
                  <a:moveTo>
                    <a:pt x="5191" y="0"/>
                  </a:moveTo>
                  <a:lnTo>
                    <a:pt x="4288" y="339"/>
                  </a:lnTo>
                  <a:lnTo>
                    <a:pt x="3498" y="903"/>
                  </a:lnTo>
                  <a:lnTo>
                    <a:pt x="2483" y="1467"/>
                  </a:lnTo>
                  <a:lnTo>
                    <a:pt x="677" y="2821"/>
                  </a:lnTo>
                  <a:lnTo>
                    <a:pt x="226" y="3273"/>
                  </a:lnTo>
                  <a:lnTo>
                    <a:pt x="0" y="3498"/>
                  </a:lnTo>
                  <a:lnTo>
                    <a:pt x="790" y="2934"/>
                  </a:lnTo>
                  <a:lnTo>
                    <a:pt x="2596" y="1693"/>
                  </a:lnTo>
                  <a:lnTo>
                    <a:pt x="4401" y="564"/>
                  </a:lnTo>
                  <a:lnTo>
                    <a:pt x="51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-1666374" y="1869169"/>
              <a:ext cx="75569" cy="54682"/>
            </a:xfrm>
            <a:custGeom>
              <a:avLst/>
              <a:gdLst/>
              <a:ahLst/>
              <a:cxnLst/>
              <a:rect l="l" t="t" r="r" b="b"/>
              <a:pathLst>
                <a:path w="5304" h="3838" extrusionOk="0">
                  <a:moveTo>
                    <a:pt x="5304" y="0"/>
                  </a:moveTo>
                  <a:lnTo>
                    <a:pt x="2596" y="1806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1467" y="3047"/>
                  </a:lnTo>
                  <a:lnTo>
                    <a:pt x="2708" y="2032"/>
                  </a:lnTo>
                  <a:lnTo>
                    <a:pt x="4063" y="1016"/>
                  </a:lnTo>
                  <a:lnTo>
                    <a:pt x="5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-1696921" y="1970454"/>
              <a:ext cx="82009" cy="59498"/>
            </a:xfrm>
            <a:custGeom>
              <a:avLst/>
              <a:gdLst/>
              <a:ahLst/>
              <a:cxnLst/>
              <a:rect l="l" t="t" r="r" b="b"/>
              <a:pathLst>
                <a:path w="5756" h="4176" extrusionOk="0">
                  <a:moveTo>
                    <a:pt x="5755" y="1"/>
                  </a:moveTo>
                  <a:lnTo>
                    <a:pt x="4965" y="678"/>
                  </a:lnTo>
                  <a:lnTo>
                    <a:pt x="2934" y="2145"/>
                  </a:lnTo>
                  <a:lnTo>
                    <a:pt x="790" y="3612"/>
                  </a:lnTo>
                  <a:lnTo>
                    <a:pt x="0" y="4176"/>
                  </a:lnTo>
                  <a:lnTo>
                    <a:pt x="452" y="3950"/>
                  </a:lnTo>
                  <a:lnTo>
                    <a:pt x="903" y="3724"/>
                  </a:lnTo>
                  <a:lnTo>
                    <a:pt x="3047" y="2370"/>
                  </a:lnTo>
                  <a:lnTo>
                    <a:pt x="5078" y="790"/>
                  </a:lnTo>
                  <a:lnTo>
                    <a:pt x="57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-2166561" y="2054059"/>
              <a:ext cx="96484" cy="69143"/>
            </a:xfrm>
            <a:custGeom>
              <a:avLst/>
              <a:gdLst/>
              <a:ahLst/>
              <a:cxnLst/>
              <a:rect l="l" t="t" r="r" b="b"/>
              <a:pathLst>
                <a:path w="6772" h="4853" extrusionOk="0">
                  <a:moveTo>
                    <a:pt x="6771" y="0"/>
                  </a:moveTo>
                  <a:lnTo>
                    <a:pt x="5756" y="677"/>
                  </a:lnTo>
                  <a:lnTo>
                    <a:pt x="3386" y="2483"/>
                  </a:lnTo>
                  <a:lnTo>
                    <a:pt x="1016" y="4176"/>
                  </a:lnTo>
                  <a:lnTo>
                    <a:pt x="1" y="4853"/>
                  </a:lnTo>
                  <a:lnTo>
                    <a:pt x="565" y="4627"/>
                  </a:lnTo>
                  <a:lnTo>
                    <a:pt x="1129" y="4288"/>
                  </a:lnTo>
                  <a:lnTo>
                    <a:pt x="3612" y="2596"/>
                  </a:lnTo>
                  <a:lnTo>
                    <a:pt x="5869" y="790"/>
                  </a:lnTo>
                  <a:lnTo>
                    <a:pt x="67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-1708177" y="1362727"/>
              <a:ext cx="67533" cy="3234"/>
            </a:xfrm>
            <a:custGeom>
              <a:avLst/>
              <a:gdLst/>
              <a:ahLst/>
              <a:cxnLst/>
              <a:rect l="l" t="t" r="r" b="b"/>
              <a:pathLst>
                <a:path w="4740" h="227" extrusionOk="0">
                  <a:moveTo>
                    <a:pt x="2370" y="1"/>
                  </a:moveTo>
                  <a:lnTo>
                    <a:pt x="0" y="114"/>
                  </a:lnTo>
                  <a:lnTo>
                    <a:pt x="1129" y="226"/>
                  </a:lnTo>
                  <a:lnTo>
                    <a:pt x="3498" y="226"/>
                  </a:lnTo>
                  <a:lnTo>
                    <a:pt x="4740" y="114"/>
                  </a:lnTo>
                  <a:lnTo>
                    <a:pt x="23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-3097251" y="1513865"/>
              <a:ext cx="43412" cy="202585"/>
            </a:xfrm>
            <a:custGeom>
              <a:avLst/>
              <a:gdLst/>
              <a:ahLst/>
              <a:cxnLst/>
              <a:rect l="l" t="t" r="r" b="b"/>
              <a:pathLst>
                <a:path w="3047" h="14219" extrusionOk="0">
                  <a:moveTo>
                    <a:pt x="1693" y="0"/>
                  </a:moveTo>
                  <a:lnTo>
                    <a:pt x="1580" y="113"/>
                  </a:lnTo>
                  <a:lnTo>
                    <a:pt x="1354" y="339"/>
                  </a:lnTo>
                  <a:lnTo>
                    <a:pt x="1016" y="1016"/>
                  </a:lnTo>
                  <a:lnTo>
                    <a:pt x="451" y="2257"/>
                  </a:lnTo>
                  <a:lnTo>
                    <a:pt x="113" y="3837"/>
                  </a:lnTo>
                  <a:lnTo>
                    <a:pt x="0" y="5304"/>
                  </a:lnTo>
                  <a:lnTo>
                    <a:pt x="0" y="6883"/>
                  </a:lnTo>
                  <a:lnTo>
                    <a:pt x="226" y="8350"/>
                  </a:lnTo>
                  <a:lnTo>
                    <a:pt x="1016" y="11397"/>
                  </a:lnTo>
                  <a:lnTo>
                    <a:pt x="2031" y="14218"/>
                  </a:lnTo>
                  <a:lnTo>
                    <a:pt x="2370" y="12751"/>
                  </a:lnTo>
                  <a:lnTo>
                    <a:pt x="2708" y="11172"/>
                  </a:lnTo>
                  <a:lnTo>
                    <a:pt x="2934" y="9705"/>
                  </a:lnTo>
                  <a:lnTo>
                    <a:pt x="3047" y="8125"/>
                  </a:lnTo>
                  <a:lnTo>
                    <a:pt x="2934" y="6545"/>
                  </a:lnTo>
                  <a:lnTo>
                    <a:pt x="2708" y="4965"/>
                  </a:lnTo>
                  <a:lnTo>
                    <a:pt x="2257" y="3498"/>
                  </a:lnTo>
                  <a:lnTo>
                    <a:pt x="1580" y="2031"/>
                  </a:lnTo>
                  <a:lnTo>
                    <a:pt x="1580" y="1693"/>
                  </a:lnTo>
                  <a:lnTo>
                    <a:pt x="1693" y="1016"/>
                  </a:lnTo>
                  <a:lnTo>
                    <a:pt x="1805" y="339"/>
                  </a:lnTo>
                  <a:lnTo>
                    <a:pt x="1805" y="113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-3097251" y="1513865"/>
              <a:ext cx="43412" cy="202585"/>
            </a:xfrm>
            <a:custGeom>
              <a:avLst/>
              <a:gdLst/>
              <a:ahLst/>
              <a:cxnLst/>
              <a:rect l="l" t="t" r="r" b="b"/>
              <a:pathLst>
                <a:path w="3047" h="14219" fill="none" extrusionOk="0">
                  <a:moveTo>
                    <a:pt x="2031" y="14218"/>
                  </a:moveTo>
                  <a:lnTo>
                    <a:pt x="2031" y="14218"/>
                  </a:lnTo>
                  <a:lnTo>
                    <a:pt x="1016" y="11397"/>
                  </a:lnTo>
                  <a:lnTo>
                    <a:pt x="226" y="8350"/>
                  </a:lnTo>
                  <a:lnTo>
                    <a:pt x="226" y="8350"/>
                  </a:lnTo>
                  <a:lnTo>
                    <a:pt x="0" y="6883"/>
                  </a:lnTo>
                  <a:lnTo>
                    <a:pt x="0" y="5304"/>
                  </a:lnTo>
                  <a:lnTo>
                    <a:pt x="113" y="3837"/>
                  </a:lnTo>
                  <a:lnTo>
                    <a:pt x="451" y="2257"/>
                  </a:lnTo>
                  <a:lnTo>
                    <a:pt x="451" y="2257"/>
                  </a:lnTo>
                  <a:lnTo>
                    <a:pt x="1016" y="1016"/>
                  </a:lnTo>
                  <a:lnTo>
                    <a:pt x="1354" y="339"/>
                  </a:lnTo>
                  <a:lnTo>
                    <a:pt x="1580" y="113"/>
                  </a:lnTo>
                  <a:lnTo>
                    <a:pt x="1693" y="0"/>
                  </a:lnTo>
                  <a:lnTo>
                    <a:pt x="1693" y="0"/>
                  </a:lnTo>
                  <a:lnTo>
                    <a:pt x="1805" y="113"/>
                  </a:lnTo>
                  <a:lnTo>
                    <a:pt x="1805" y="339"/>
                  </a:lnTo>
                  <a:lnTo>
                    <a:pt x="1693" y="1016"/>
                  </a:lnTo>
                  <a:lnTo>
                    <a:pt x="1580" y="1693"/>
                  </a:lnTo>
                  <a:lnTo>
                    <a:pt x="1580" y="2031"/>
                  </a:lnTo>
                  <a:lnTo>
                    <a:pt x="1580" y="2031"/>
                  </a:lnTo>
                  <a:lnTo>
                    <a:pt x="2257" y="3498"/>
                  </a:lnTo>
                  <a:lnTo>
                    <a:pt x="2708" y="4965"/>
                  </a:lnTo>
                  <a:lnTo>
                    <a:pt x="2934" y="6545"/>
                  </a:lnTo>
                  <a:lnTo>
                    <a:pt x="3047" y="8125"/>
                  </a:lnTo>
                  <a:lnTo>
                    <a:pt x="3047" y="8125"/>
                  </a:lnTo>
                  <a:lnTo>
                    <a:pt x="2934" y="9705"/>
                  </a:lnTo>
                  <a:lnTo>
                    <a:pt x="2708" y="11172"/>
                  </a:lnTo>
                  <a:lnTo>
                    <a:pt x="2370" y="12751"/>
                  </a:lnTo>
                  <a:lnTo>
                    <a:pt x="2031" y="142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-3076364" y="1465623"/>
              <a:ext cx="249217" cy="474299"/>
            </a:xfrm>
            <a:custGeom>
              <a:avLst/>
              <a:gdLst/>
              <a:ahLst/>
              <a:cxnLst/>
              <a:rect l="l" t="t" r="r" b="b"/>
              <a:pathLst>
                <a:path w="17492" h="33290" extrusionOk="0">
                  <a:moveTo>
                    <a:pt x="6546" y="1"/>
                  </a:moveTo>
                  <a:lnTo>
                    <a:pt x="5643" y="226"/>
                  </a:lnTo>
                  <a:lnTo>
                    <a:pt x="4853" y="565"/>
                  </a:lnTo>
                  <a:lnTo>
                    <a:pt x="4063" y="903"/>
                  </a:lnTo>
                  <a:lnTo>
                    <a:pt x="3386" y="1355"/>
                  </a:lnTo>
                  <a:lnTo>
                    <a:pt x="2709" y="1806"/>
                  </a:lnTo>
                  <a:lnTo>
                    <a:pt x="2145" y="2370"/>
                  </a:lnTo>
                  <a:lnTo>
                    <a:pt x="1694" y="3047"/>
                  </a:lnTo>
                  <a:lnTo>
                    <a:pt x="1242" y="3725"/>
                  </a:lnTo>
                  <a:lnTo>
                    <a:pt x="791" y="4514"/>
                  </a:lnTo>
                  <a:lnTo>
                    <a:pt x="565" y="5304"/>
                  </a:lnTo>
                  <a:lnTo>
                    <a:pt x="339" y="6094"/>
                  </a:lnTo>
                  <a:lnTo>
                    <a:pt x="114" y="6997"/>
                  </a:lnTo>
                  <a:lnTo>
                    <a:pt x="1" y="7900"/>
                  </a:lnTo>
                  <a:lnTo>
                    <a:pt x="1" y="8803"/>
                  </a:lnTo>
                  <a:lnTo>
                    <a:pt x="1" y="9818"/>
                  </a:lnTo>
                  <a:lnTo>
                    <a:pt x="791" y="27760"/>
                  </a:lnTo>
                  <a:lnTo>
                    <a:pt x="4402" y="31823"/>
                  </a:lnTo>
                  <a:lnTo>
                    <a:pt x="5192" y="32387"/>
                  </a:lnTo>
                  <a:lnTo>
                    <a:pt x="5982" y="32838"/>
                  </a:lnTo>
                  <a:lnTo>
                    <a:pt x="6772" y="33177"/>
                  </a:lnTo>
                  <a:lnTo>
                    <a:pt x="7674" y="33290"/>
                  </a:lnTo>
                  <a:lnTo>
                    <a:pt x="8577" y="33290"/>
                  </a:lnTo>
                  <a:lnTo>
                    <a:pt x="9367" y="33064"/>
                  </a:lnTo>
                  <a:lnTo>
                    <a:pt x="10270" y="32612"/>
                  </a:lnTo>
                  <a:lnTo>
                    <a:pt x="10947" y="32048"/>
                  </a:lnTo>
                  <a:lnTo>
                    <a:pt x="11624" y="31258"/>
                  </a:lnTo>
                  <a:lnTo>
                    <a:pt x="12188" y="30468"/>
                  </a:lnTo>
                  <a:lnTo>
                    <a:pt x="12414" y="29453"/>
                  </a:lnTo>
                  <a:lnTo>
                    <a:pt x="12527" y="28437"/>
                  </a:lnTo>
                  <a:lnTo>
                    <a:pt x="12414" y="25955"/>
                  </a:lnTo>
                  <a:lnTo>
                    <a:pt x="13204" y="25729"/>
                  </a:lnTo>
                  <a:lnTo>
                    <a:pt x="13993" y="25390"/>
                  </a:lnTo>
                  <a:lnTo>
                    <a:pt x="14896" y="24939"/>
                  </a:lnTo>
                  <a:lnTo>
                    <a:pt x="15799" y="24262"/>
                  </a:lnTo>
                  <a:lnTo>
                    <a:pt x="16250" y="23811"/>
                  </a:lnTo>
                  <a:lnTo>
                    <a:pt x="16589" y="23246"/>
                  </a:lnTo>
                  <a:lnTo>
                    <a:pt x="16927" y="22569"/>
                  </a:lnTo>
                  <a:lnTo>
                    <a:pt x="17266" y="21892"/>
                  </a:lnTo>
                  <a:lnTo>
                    <a:pt x="17379" y="21102"/>
                  </a:lnTo>
                  <a:lnTo>
                    <a:pt x="17492" y="20313"/>
                  </a:lnTo>
                  <a:lnTo>
                    <a:pt x="17492" y="18056"/>
                  </a:lnTo>
                  <a:lnTo>
                    <a:pt x="17379" y="15122"/>
                  </a:lnTo>
                  <a:lnTo>
                    <a:pt x="16927" y="8577"/>
                  </a:lnTo>
                  <a:lnTo>
                    <a:pt x="16815" y="7674"/>
                  </a:lnTo>
                  <a:lnTo>
                    <a:pt x="16702" y="6771"/>
                  </a:lnTo>
                  <a:lnTo>
                    <a:pt x="16363" y="5981"/>
                  </a:lnTo>
                  <a:lnTo>
                    <a:pt x="16025" y="5192"/>
                  </a:lnTo>
                  <a:lnTo>
                    <a:pt x="15686" y="4402"/>
                  </a:lnTo>
                  <a:lnTo>
                    <a:pt x="15235" y="3725"/>
                  </a:lnTo>
                  <a:lnTo>
                    <a:pt x="14671" y="3047"/>
                  </a:lnTo>
                  <a:lnTo>
                    <a:pt x="14106" y="2483"/>
                  </a:lnTo>
                  <a:lnTo>
                    <a:pt x="13429" y="1919"/>
                  </a:lnTo>
                  <a:lnTo>
                    <a:pt x="12752" y="1468"/>
                  </a:lnTo>
                  <a:lnTo>
                    <a:pt x="12075" y="1016"/>
                  </a:lnTo>
                  <a:lnTo>
                    <a:pt x="11285" y="678"/>
                  </a:lnTo>
                  <a:lnTo>
                    <a:pt x="10495" y="339"/>
                  </a:lnTo>
                  <a:lnTo>
                    <a:pt x="9593" y="114"/>
                  </a:lnTo>
                  <a:lnTo>
                    <a:pt x="8803" y="1"/>
                  </a:ln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-3076364" y="1465623"/>
              <a:ext cx="249217" cy="474299"/>
            </a:xfrm>
            <a:custGeom>
              <a:avLst/>
              <a:gdLst/>
              <a:ahLst/>
              <a:cxnLst/>
              <a:rect l="l" t="t" r="r" b="b"/>
              <a:pathLst>
                <a:path w="17492" h="33290" fill="none" extrusionOk="0">
                  <a:moveTo>
                    <a:pt x="12527" y="28437"/>
                  </a:moveTo>
                  <a:lnTo>
                    <a:pt x="12527" y="28437"/>
                  </a:lnTo>
                  <a:lnTo>
                    <a:pt x="12414" y="25955"/>
                  </a:lnTo>
                  <a:lnTo>
                    <a:pt x="12414" y="25955"/>
                  </a:lnTo>
                  <a:lnTo>
                    <a:pt x="13204" y="25729"/>
                  </a:lnTo>
                  <a:lnTo>
                    <a:pt x="13993" y="25390"/>
                  </a:lnTo>
                  <a:lnTo>
                    <a:pt x="14896" y="24939"/>
                  </a:lnTo>
                  <a:lnTo>
                    <a:pt x="15799" y="24262"/>
                  </a:lnTo>
                  <a:lnTo>
                    <a:pt x="16250" y="23811"/>
                  </a:lnTo>
                  <a:lnTo>
                    <a:pt x="16589" y="23246"/>
                  </a:lnTo>
                  <a:lnTo>
                    <a:pt x="16927" y="22569"/>
                  </a:lnTo>
                  <a:lnTo>
                    <a:pt x="17266" y="21892"/>
                  </a:lnTo>
                  <a:lnTo>
                    <a:pt x="17379" y="21102"/>
                  </a:lnTo>
                  <a:lnTo>
                    <a:pt x="17492" y="20313"/>
                  </a:lnTo>
                  <a:lnTo>
                    <a:pt x="17492" y="20313"/>
                  </a:lnTo>
                  <a:lnTo>
                    <a:pt x="17492" y="18056"/>
                  </a:lnTo>
                  <a:lnTo>
                    <a:pt x="17379" y="15122"/>
                  </a:lnTo>
                  <a:lnTo>
                    <a:pt x="16927" y="8577"/>
                  </a:lnTo>
                  <a:lnTo>
                    <a:pt x="16927" y="8577"/>
                  </a:lnTo>
                  <a:lnTo>
                    <a:pt x="16815" y="7674"/>
                  </a:lnTo>
                  <a:lnTo>
                    <a:pt x="16702" y="6771"/>
                  </a:lnTo>
                  <a:lnTo>
                    <a:pt x="16363" y="5981"/>
                  </a:lnTo>
                  <a:lnTo>
                    <a:pt x="16025" y="5192"/>
                  </a:lnTo>
                  <a:lnTo>
                    <a:pt x="15686" y="4402"/>
                  </a:lnTo>
                  <a:lnTo>
                    <a:pt x="15235" y="3725"/>
                  </a:lnTo>
                  <a:lnTo>
                    <a:pt x="14671" y="3047"/>
                  </a:lnTo>
                  <a:lnTo>
                    <a:pt x="14106" y="2483"/>
                  </a:lnTo>
                  <a:lnTo>
                    <a:pt x="13429" y="1919"/>
                  </a:lnTo>
                  <a:lnTo>
                    <a:pt x="12752" y="1468"/>
                  </a:lnTo>
                  <a:lnTo>
                    <a:pt x="12075" y="1016"/>
                  </a:lnTo>
                  <a:lnTo>
                    <a:pt x="11285" y="678"/>
                  </a:lnTo>
                  <a:lnTo>
                    <a:pt x="10495" y="339"/>
                  </a:lnTo>
                  <a:lnTo>
                    <a:pt x="9593" y="114"/>
                  </a:lnTo>
                  <a:lnTo>
                    <a:pt x="8803" y="1"/>
                  </a:lnTo>
                  <a:lnTo>
                    <a:pt x="7900" y="1"/>
                  </a:lnTo>
                  <a:lnTo>
                    <a:pt x="7449" y="1"/>
                  </a:lnTo>
                  <a:lnTo>
                    <a:pt x="7449" y="1"/>
                  </a:lnTo>
                  <a:lnTo>
                    <a:pt x="6546" y="1"/>
                  </a:lnTo>
                  <a:lnTo>
                    <a:pt x="5643" y="226"/>
                  </a:lnTo>
                  <a:lnTo>
                    <a:pt x="4853" y="565"/>
                  </a:lnTo>
                  <a:lnTo>
                    <a:pt x="4063" y="903"/>
                  </a:lnTo>
                  <a:lnTo>
                    <a:pt x="3386" y="1355"/>
                  </a:lnTo>
                  <a:lnTo>
                    <a:pt x="2709" y="1806"/>
                  </a:lnTo>
                  <a:lnTo>
                    <a:pt x="2145" y="2370"/>
                  </a:lnTo>
                  <a:lnTo>
                    <a:pt x="1694" y="3047"/>
                  </a:lnTo>
                  <a:lnTo>
                    <a:pt x="1242" y="3725"/>
                  </a:lnTo>
                  <a:lnTo>
                    <a:pt x="791" y="4514"/>
                  </a:lnTo>
                  <a:lnTo>
                    <a:pt x="565" y="5304"/>
                  </a:lnTo>
                  <a:lnTo>
                    <a:pt x="339" y="6094"/>
                  </a:lnTo>
                  <a:lnTo>
                    <a:pt x="114" y="6997"/>
                  </a:lnTo>
                  <a:lnTo>
                    <a:pt x="1" y="7900"/>
                  </a:lnTo>
                  <a:lnTo>
                    <a:pt x="1" y="8803"/>
                  </a:lnTo>
                  <a:lnTo>
                    <a:pt x="1" y="9818"/>
                  </a:lnTo>
                  <a:lnTo>
                    <a:pt x="791" y="27760"/>
                  </a:lnTo>
                  <a:lnTo>
                    <a:pt x="4402" y="31823"/>
                  </a:lnTo>
                  <a:lnTo>
                    <a:pt x="4402" y="31823"/>
                  </a:lnTo>
                  <a:lnTo>
                    <a:pt x="5192" y="32387"/>
                  </a:lnTo>
                  <a:lnTo>
                    <a:pt x="5982" y="32838"/>
                  </a:lnTo>
                  <a:lnTo>
                    <a:pt x="6772" y="33177"/>
                  </a:lnTo>
                  <a:lnTo>
                    <a:pt x="7674" y="33290"/>
                  </a:lnTo>
                  <a:lnTo>
                    <a:pt x="8577" y="33290"/>
                  </a:lnTo>
                  <a:lnTo>
                    <a:pt x="9367" y="33064"/>
                  </a:lnTo>
                  <a:lnTo>
                    <a:pt x="10270" y="32612"/>
                  </a:lnTo>
                  <a:lnTo>
                    <a:pt x="10947" y="32048"/>
                  </a:lnTo>
                  <a:lnTo>
                    <a:pt x="10947" y="32048"/>
                  </a:lnTo>
                  <a:lnTo>
                    <a:pt x="11624" y="31258"/>
                  </a:lnTo>
                  <a:lnTo>
                    <a:pt x="12188" y="30468"/>
                  </a:lnTo>
                  <a:lnTo>
                    <a:pt x="12414" y="29453"/>
                  </a:lnTo>
                  <a:lnTo>
                    <a:pt x="12527" y="28437"/>
                  </a:lnTo>
                  <a:lnTo>
                    <a:pt x="12527" y="284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-2989540" y="1806466"/>
              <a:ext cx="90044" cy="48242"/>
            </a:xfrm>
            <a:custGeom>
              <a:avLst/>
              <a:gdLst/>
              <a:ahLst/>
              <a:cxnLst/>
              <a:rect l="l" t="t" r="r" b="b"/>
              <a:pathLst>
                <a:path w="6320" h="3386" extrusionOk="0">
                  <a:moveTo>
                    <a:pt x="0" y="1"/>
                  </a:moveTo>
                  <a:lnTo>
                    <a:pt x="226" y="565"/>
                  </a:lnTo>
                  <a:lnTo>
                    <a:pt x="678" y="1129"/>
                  </a:lnTo>
                  <a:lnTo>
                    <a:pt x="1355" y="1806"/>
                  </a:lnTo>
                  <a:lnTo>
                    <a:pt x="2145" y="2483"/>
                  </a:lnTo>
                  <a:lnTo>
                    <a:pt x="2709" y="2822"/>
                  </a:lnTo>
                  <a:lnTo>
                    <a:pt x="3273" y="3047"/>
                  </a:lnTo>
                  <a:lnTo>
                    <a:pt x="3950" y="3273"/>
                  </a:lnTo>
                  <a:lnTo>
                    <a:pt x="4627" y="3386"/>
                  </a:lnTo>
                  <a:lnTo>
                    <a:pt x="6320" y="3386"/>
                  </a:lnTo>
                  <a:lnTo>
                    <a:pt x="6320" y="1919"/>
                  </a:lnTo>
                  <a:lnTo>
                    <a:pt x="4627" y="1806"/>
                  </a:lnTo>
                  <a:lnTo>
                    <a:pt x="3047" y="1467"/>
                  </a:lnTo>
                  <a:lnTo>
                    <a:pt x="1467" y="7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-2872169" y="1636051"/>
              <a:ext cx="19305" cy="19305"/>
            </a:xfrm>
            <a:custGeom>
              <a:avLst/>
              <a:gdLst/>
              <a:ahLst/>
              <a:cxnLst/>
              <a:rect l="l" t="t" r="r" b="b"/>
              <a:pathLst>
                <a:path w="1355" h="1355" extrusionOk="0">
                  <a:moveTo>
                    <a:pt x="339" y="0"/>
                  </a:moveTo>
                  <a:lnTo>
                    <a:pt x="113" y="226"/>
                  </a:lnTo>
                  <a:lnTo>
                    <a:pt x="0" y="339"/>
                  </a:lnTo>
                  <a:lnTo>
                    <a:pt x="0" y="677"/>
                  </a:lnTo>
                  <a:lnTo>
                    <a:pt x="0" y="903"/>
                  </a:lnTo>
                  <a:lnTo>
                    <a:pt x="226" y="1129"/>
                  </a:lnTo>
                  <a:lnTo>
                    <a:pt x="451" y="1241"/>
                  </a:lnTo>
                  <a:lnTo>
                    <a:pt x="677" y="1354"/>
                  </a:lnTo>
                  <a:lnTo>
                    <a:pt x="903" y="1241"/>
                  </a:lnTo>
                  <a:lnTo>
                    <a:pt x="1128" y="1129"/>
                  </a:lnTo>
                  <a:lnTo>
                    <a:pt x="1354" y="903"/>
                  </a:lnTo>
                  <a:lnTo>
                    <a:pt x="1354" y="564"/>
                  </a:lnTo>
                  <a:lnTo>
                    <a:pt x="1241" y="339"/>
                  </a:lnTo>
                  <a:lnTo>
                    <a:pt x="1128" y="11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-2889864" y="1605505"/>
              <a:ext cx="40206" cy="11256"/>
            </a:xfrm>
            <a:custGeom>
              <a:avLst/>
              <a:gdLst/>
              <a:ahLst/>
              <a:cxnLst/>
              <a:rect l="l" t="t" r="r" b="b"/>
              <a:pathLst>
                <a:path w="2822" h="790" extrusionOk="0">
                  <a:moveTo>
                    <a:pt x="1468" y="0"/>
                  </a:moveTo>
                  <a:lnTo>
                    <a:pt x="903" y="113"/>
                  </a:lnTo>
                  <a:lnTo>
                    <a:pt x="339" y="339"/>
                  </a:lnTo>
                  <a:lnTo>
                    <a:pt x="114" y="564"/>
                  </a:lnTo>
                  <a:lnTo>
                    <a:pt x="1" y="677"/>
                  </a:lnTo>
                  <a:lnTo>
                    <a:pt x="226" y="677"/>
                  </a:lnTo>
                  <a:lnTo>
                    <a:pt x="565" y="564"/>
                  </a:lnTo>
                  <a:lnTo>
                    <a:pt x="903" y="451"/>
                  </a:lnTo>
                  <a:lnTo>
                    <a:pt x="2032" y="451"/>
                  </a:lnTo>
                  <a:lnTo>
                    <a:pt x="2370" y="564"/>
                  </a:lnTo>
                  <a:lnTo>
                    <a:pt x="2709" y="677"/>
                  </a:lnTo>
                  <a:lnTo>
                    <a:pt x="2822" y="790"/>
                  </a:lnTo>
                  <a:lnTo>
                    <a:pt x="2822" y="564"/>
                  </a:lnTo>
                  <a:lnTo>
                    <a:pt x="2596" y="339"/>
                  </a:lnTo>
                  <a:lnTo>
                    <a:pt x="2032" y="113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-2973468" y="1636051"/>
              <a:ext cx="20915" cy="19305"/>
            </a:xfrm>
            <a:custGeom>
              <a:avLst/>
              <a:gdLst/>
              <a:ahLst/>
              <a:cxnLst/>
              <a:rect l="l" t="t" r="r" b="b"/>
              <a:pathLst>
                <a:path w="1468" h="1355" extrusionOk="0">
                  <a:moveTo>
                    <a:pt x="678" y="0"/>
                  </a:moveTo>
                  <a:lnTo>
                    <a:pt x="452" y="113"/>
                  </a:lnTo>
                  <a:lnTo>
                    <a:pt x="227" y="226"/>
                  </a:lnTo>
                  <a:lnTo>
                    <a:pt x="114" y="451"/>
                  </a:lnTo>
                  <a:lnTo>
                    <a:pt x="1" y="790"/>
                  </a:lnTo>
                  <a:lnTo>
                    <a:pt x="114" y="1016"/>
                  </a:lnTo>
                  <a:lnTo>
                    <a:pt x="227" y="1241"/>
                  </a:lnTo>
                  <a:lnTo>
                    <a:pt x="452" y="1354"/>
                  </a:lnTo>
                  <a:lnTo>
                    <a:pt x="1017" y="1354"/>
                  </a:lnTo>
                  <a:lnTo>
                    <a:pt x="1242" y="1129"/>
                  </a:lnTo>
                  <a:lnTo>
                    <a:pt x="1355" y="903"/>
                  </a:lnTo>
                  <a:lnTo>
                    <a:pt x="1468" y="677"/>
                  </a:lnTo>
                  <a:lnTo>
                    <a:pt x="1355" y="451"/>
                  </a:lnTo>
                  <a:lnTo>
                    <a:pt x="1129" y="226"/>
                  </a:lnTo>
                  <a:lnTo>
                    <a:pt x="1017" y="11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-2995965" y="1608710"/>
              <a:ext cx="40206" cy="9660"/>
            </a:xfrm>
            <a:custGeom>
              <a:avLst/>
              <a:gdLst/>
              <a:ahLst/>
              <a:cxnLst/>
              <a:rect l="l" t="t" r="r" b="b"/>
              <a:pathLst>
                <a:path w="2822" h="678" extrusionOk="0">
                  <a:moveTo>
                    <a:pt x="903" y="1"/>
                  </a:moveTo>
                  <a:lnTo>
                    <a:pt x="339" y="339"/>
                  </a:lnTo>
                  <a:lnTo>
                    <a:pt x="113" y="565"/>
                  </a:lnTo>
                  <a:lnTo>
                    <a:pt x="0" y="565"/>
                  </a:lnTo>
                  <a:lnTo>
                    <a:pt x="113" y="678"/>
                  </a:lnTo>
                  <a:lnTo>
                    <a:pt x="226" y="678"/>
                  </a:lnTo>
                  <a:lnTo>
                    <a:pt x="564" y="565"/>
                  </a:lnTo>
                  <a:lnTo>
                    <a:pt x="903" y="452"/>
                  </a:lnTo>
                  <a:lnTo>
                    <a:pt x="2031" y="452"/>
                  </a:lnTo>
                  <a:lnTo>
                    <a:pt x="2370" y="565"/>
                  </a:lnTo>
                  <a:lnTo>
                    <a:pt x="2708" y="678"/>
                  </a:lnTo>
                  <a:lnTo>
                    <a:pt x="2821" y="678"/>
                  </a:lnTo>
                  <a:lnTo>
                    <a:pt x="2821" y="565"/>
                  </a:lnTo>
                  <a:lnTo>
                    <a:pt x="2596" y="339"/>
                  </a:lnTo>
                  <a:lnTo>
                    <a:pt x="2031" y="114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-2922021" y="1611930"/>
              <a:ext cx="32171" cy="91654"/>
            </a:xfrm>
            <a:custGeom>
              <a:avLst/>
              <a:gdLst/>
              <a:ahLst/>
              <a:cxnLst/>
              <a:rect l="l" t="t" r="r" b="b"/>
              <a:pathLst>
                <a:path w="2258" h="6433" extrusionOk="0">
                  <a:moveTo>
                    <a:pt x="1" y="0"/>
                  </a:moveTo>
                  <a:lnTo>
                    <a:pt x="339" y="1242"/>
                  </a:lnTo>
                  <a:lnTo>
                    <a:pt x="1242" y="3950"/>
                  </a:lnTo>
                  <a:lnTo>
                    <a:pt x="1806" y="5417"/>
                  </a:lnTo>
                  <a:lnTo>
                    <a:pt x="1919" y="5643"/>
                  </a:lnTo>
                  <a:lnTo>
                    <a:pt x="1919" y="5981"/>
                  </a:lnTo>
                  <a:lnTo>
                    <a:pt x="1806" y="6094"/>
                  </a:lnTo>
                  <a:lnTo>
                    <a:pt x="1468" y="6207"/>
                  </a:lnTo>
                  <a:lnTo>
                    <a:pt x="904" y="6207"/>
                  </a:lnTo>
                  <a:lnTo>
                    <a:pt x="339" y="6320"/>
                  </a:lnTo>
                  <a:lnTo>
                    <a:pt x="904" y="6433"/>
                  </a:lnTo>
                  <a:lnTo>
                    <a:pt x="1581" y="6320"/>
                  </a:lnTo>
                  <a:lnTo>
                    <a:pt x="1919" y="6320"/>
                  </a:lnTo>
                  <a:lnTo>
                    <a:pt x="2032" y="6207"/>
                  </a:lnTo>
                  <a:lnTo>
                    <a:pt x="2145" y="6094"/>
                  </a:lnTo>
                  <a:lnTo>
                    <a:pt x="2258" y="5643"/>
                  </a:lnTo>
                  <a:lnTo>
                    <a:pt x="2145" y="5304"/>
                  </a:lnTo>
                  <a:lnTo>
                    <a:pt x="1581" y="3837"/>
                  </a:lnTo>
                  <a:lnTo>
                    <a:pt x="565" y="11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-3002405" y="1574958"/>
              <a:ext cx="49852" cy="14475"/>
            </a:xfrm>
            <a:custGeom>
              <a:avLst/>
              <a:gdLst/>
              <a:ahLst/>
              <a:cxnLst/>
              <a:rect l="l" t="t" r="r" b="b"/>
              <a:pathLst>
                <a:path w="3499" h="1016" extrusionOk="0">
                  <a:moveTo>
                    <a:pt x="1693" y="0"/>
                  </a:moveTo>
                  <a:lnTo>
                    <a:pt x="1016" y="113"/>
                  </a:lnTo>
                  <a:lnTo>
                    <a:pt x="452" y="451"/>
                  </a:lnTo>
                  <a:lnTo>
                    <a:pt x="114" y="677"/>
                  </a:lnTo>
                  <a:lnTo>
                    <a:pt x="1" y="903"/>
                  </a:lnTo>
                  <a:lnTo>
                    <a:pt x="226" y="1016"/>
                  </a:lnTo>
                  <a:lnTo>
                    <a:pt x="678" y="903"/>
                  </a:lnTo>
                  <a:lnTo>
                    <a:pt x="1806" y="790"/>
                  </a:lnTo>
                  <a:lnTo>
                    <a:pt x="2935" y="677"/>
                  </a:lnTo>
                  <a:lnTo>
                    <a:pt x="3273" y="677"/>
                  </a:lnTo>
                  <a:lnTo>
                    <a:pt x="3499" y="564"/>
                  </a:lnTo>
                  <a:lnTo>
                    <a:pt x="3386" y="339"/>
                  </a:lnTo>
                  <a:lnTo>
                    <a:pt x="3048" y="113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-2889864" y="1568518"/>
              <a:ext cx="35391" cy="12880"/>
            </a:xfrm>
            <a:custGeom>
              <a:avLst/>
              <a:gdLst/>
              <a:ahLst/>
              <a:cxnLst/>
              <a:rect l="l" t="t" r="r" b="b"/>
              <a:pathLst>
                <a:path w="2484" h="904" extrusionOk="0">
                  <a:moveTo>
                    <a:pt x="1242" y="1"/>
                  </a:moveTo>
                  <a:lnTo>
                    <a:pt x="678" y="114"/>
                  </a:lnTo>
                  <a:lnTo>
                    <a:pt x="226" y="339"/>
                  </a:lnTo>
                  <a:lnTo>
                    <a:pt x="1" y="565"/>
                  </a:lnTo>
                  <a:lnTo>
                    <a:pt x="1" y="678"/>
                  </a:lnTo>
                  <a:lnTo>
                    <a:pt x="114" y="791"/>
                  </a:lnTo>
                  <a:lnTo>
                    <a:pt x="1242" y="791"/>
                  </a:lnTo>
                  <a:lnTo>
                    <a:pt x="2032" y="903"/>
                  </a:lnTo>
                  <a:lnTo>
                    <a:pt x="2370" y="903"/>
                  </a:lnTo>
                  <a:lnTo>
                    <a:pt x="2483" y="791"/>
                  </a:lnTo>
                  <a:lnTo>
                    <a:pt x="2483" y="565"/>
                  </a:lnTo>
                  <a:lnTo>
                    <a:pt x="2258" y="339"/>
                  </a:lnTo>
                  <a:lnTo>
                    <a:pt x="1806" y="114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-3118152" y="1655343"/>
              <a:ext cx="49852" cy="73973"/>
            </a:xfrm>
            <a:custGeom>
              <a:avLst/>
              <a:gdLst/>
              <a:ahLst/>
              <a:cxnLst/>
              <a:rect l="l" t="t" r="r" b="b"/>
              <a:pathLst>
                <a:path w="3499" h="5192" extrusionOk="0">
                  <a:moveTo>
                    <a:pt x="1580" y="0"/>
                  </a:moveTo>
                  <a:lnTo>
                    <a:pt x="1016" y="226"/>
                  </a:lnTo>
                  <a:lnTo>
                    <a:pt x="677" y="452"/>
                  </a:lnTo>
                  <a:lnTo>
                    <a:pt x="451" y="677"/>
                  </a:lnTo>
                  <a:lnTo>
                    <a:pt x="226" y="1016"/>
                  </a:lnTo>
                  <a:lnTo>
                    <a:pt x="113" y="1467"/>
                  </a:lnTo>
                  <a:lnTo>
                    <a:pt x="0" y="1919"/>
                  </a:lnTo>
                  <a:lnTo>
                    <a:pt x="0" y="2483"/>
                  </a:lnTo>
                  <a:lnTo>
                    <a:pt x="113" y="3047"/>
                  </a:lnTo>
                  <a:lnTo>
                    <a:pt x="226" y="3611"/>
                  </a:lnTo>
                  <a:lnTo>
                    <a:pt x="339" y="3950"/>
                  </a:lnTo>
                  <a:lnTo>
                    <a:pt x="564" y="4288"/>
                  </a:lnTo>
                  <a:lnTo>
                    <a:pt x="790" y="4627"/>
                  </a:lnTo>
                  <a:lnTo>
                    <a:pt x="1128" y="4740"/>
                  </a:lnTo>
                  <a:lnTo>
                    <a:pt x="1806" y="5078"/>
                  </a:lnTo>
                  <a:lnTo>
                    <a:pt x="2370" y="5191"/>
                  </a:lnTo>
                  <a:lnTo>
                    <a:pt x="2934" y="5078"/>
                  </a:lnTo>
                  <a:lnTo>
                    <a:pt x="3498" y="4965"/>
                  </a:lnTo>
                  <a:lnTo>
                    <a:pt x="3272" y="113"/>
                  </a:lnTo>
                  <a:lnTo>
                    <a:pt x="2708" y="0"/>
                  </a:ln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-3105301" y="1671414"/>
              <a:ext cx="20915" cy="41816"/>
            </a:xfrm>
            <a:custGeom>
              <a:avLst/>
              <a:gdLst/>
              <a:ahLst/>
              <a:cxnLst/>
              <a:rect l="l" t="t" r="r" b="b"/>
              <a:pathLst>
                <a:path w="1468" h="2935" extrusionOk="0">
                  <a:moveTo>
                    <a:pt x="791" y="1"/>
                  </a:moveTo>
                  <a:lnTo>
                    <a:pt x="339" y="114"/>
                  </a:lnTo>
                  <a:lnTo>
                    <a:pt x="114" y="452"/>
                  </a:lnTo>
                  <a:lnTo>
                    <a:pt x="1" y="903"/>
                  </a:lnTo>
                  <a:lnTo>
                    <a:pt x="1" y="1468"/>
                  </a:lnTo>
                  <a:lnTo>
                    <a:pt x="114" y="1919"/>
                  </a:lnTo>
                  <a:lnTo>
                    <a:pt x="226" y="2370"/>
                  </a:lnTo>
                  <a:lnTo>
                    <a:pt x="565" y="2709"/>
                  </a:lnTo>
                  <a:lnTo>
                    <a:pt x="904" y="2822"/>
                  </a:lnTo>
                  <a:lnTo>
                    <a:pt x="1129" y="2935"/>
                  </a:lnTo>
                  <a:lnTo>
                    <a:pt x="1355" y="2822"/>
                  </a:lnTo>
                  <a:lnTo>
                    <a:pt x="1468" y="2596"/>
                  </a:lnTo>
                  <a:lnTo>
                    <a:pt x="1355" y="2709"/>
                  </a:lnTo>
                  <a:lnTo>
                    <a:pt x="904" y="2709"/>
                  </a:lnTo>
                  <a:lnTo>
                    <a:pt x="565" y="2483"/>
                  </a:lnTo>
                  <a:lnTo>
                    <a:pt x="339" y="2145"/>
                  </a:lnTo>
                  <a:lnTo>
                    <a:pt x="226" y="1806"/>
                  </a:lnTo>
                  <a:lnTo>
                    <a:pt x="226" y="1468"/>
                  </a:lnTo>
                  <a:lnTo>
                    <a:pt x="226" y="1016"/>
                  </a:lnTo>
                  <a:lnTo>
                    <a:pt x="339" y="565"/>
                  </a:lnTo>
                  <a:lnTo>
                    <a:pt x="565" y="339"/>
                  </a:lnTo>
                  <a:lnTo>
                    <a:pt x="791" y="114"/>
                  </a:lnTo>
                  <a:lnTo>
                    <a:pt x="1016" y="114"/>
                  </a:lnTo>
                  <a:lnTo>
                    <a:pt x="1129" y="226"/>
                  </a:lnTo>
                  <a:lnTo>
                    <a:pt x="1129" y="452"/>
                  </a:lnTo>
                  <a:lnTo>
                    <a:pt x="1242" y="452"/>
                  </a:lnTo>
                  <a:lnTo>
                    <a:pt x="1242" y="22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-3095655" y="1457587"/>
              <a:ext cx="229926" cy="234742"/>
            </a:xfrm>
            <a:custGeom>
              <a:avLst/>
              <a:gdLst/>
              <a:ahLst/>
              <a:cxnLst/>
              <a:rect l="l" t="t" r="r" b="b"/>
              <a:pathLst>
                <a:path w="16138" h="16476" extrusionOk="0">
                  <a:moveTo>
                    <a:pt x="7223" y="1"/>
                  </a:moveTo>
                  <a:lnTo>
                    <a:pt x="6433" y="226"/>
                  </a:lnTo>
                  <a:lnTo>
                    <a:pt x="4853" y="790"/>
                  </a:lnTo>
                  <a:lnTo>
                    <a:pt x="4176" y="1242"/>
                  </a:lnTo>
                  <a:lnTo>
                    <a:pt x="3499" y="1693"/>
                  </a:lnTo>
                  <a:lnTo>
                    <a:pt x="2822" y="2145"/>
                  </a:lnTo>
                  <a:lnTo>
                    <a:pt x="2258" y="2822"/>
                  </a:lnTo>
                  <a:lnTo>
                    <a:pt x="1806" y="3386"/>
                  </a:lnTo>
                  <a:lnTo>
                    <a:pt x="1355" y="4176"/>
                  </a:lnTo>
                  <a:lnTo>
                    <a:pt x="678" y="5756"/>
                  </a:lnTo>
                  <a:lnTo>
                    <a:pt x="227" y="7448"/>
                  </a:lnTo>
                  <a:lnTo>
                    <a:pt x="1" y="9254"/>
                  </a:lnTo>
                  <a:lnTo>
                    <a:pt x="1" y="10946"/>
                  </a:lnTo>
                  <a:lnTo>
                    <a:pt x="114" y="11511"/>
                  </a:lnTo>
                  <a:lnTo>
                    <a:pt x="114" y="12075"/>
                  </a:lnTo>
                  <a:lnTo>
                    <a:pt x="339" y="12526"/>
                  </a:lnTo>
                  <a:lnTo>
                    <a:pt x="565" y="12977"/>
                  </a:lnTo>
                  <a:lnTo>
                    <a:pt x="1016" y="13542"/>
                  </a:lnTo>
                  <a:lnTo>
                    <a:pt x="1468" y="13993"/>
                  </a:lnTo>
                  <a:lnTo>
                    <a:pt x="1806" y="14557"/>
                  </a:lnTo>
                  <a:lnTo>
                    <a:pt x="1919" y="14896"/>
                  </a:lnTo>
                  <a:lnTo>
                    <a:pt x="1919" y="15234"/>
                  </a:lnTo>
                  <a:lnTo>
                    <a:pt x="2032" y="15799"/>
                  </a:lnTo>
                  <a:lnTo>
                    <a:pt x="2371" y="16250"/>
                  </a:lnTo>
                  <a:lnTo>
                    <a:pt x="2596" y="16476"/>
                  </a:lnTo>
                  <a:lnTo>
                    <a:pt x="3048" y="16476"/>
                  </a:lnTo>
                  <a:lnTo>
                    <a:pt x="3273" y="16363"/>
                  </a:lnTo>
                  <a:lnTo>
                    <a:pt x="3725" y="16024"/>
                  </a:lnTo>
                  <a:lnTo>
                    <a:pt x="4063" y="15573"/>
                  </a:lnTo>
                  <a:lnTo>
                    <a:pt x="4402" y="14557"/>
                  </a:lnTo>
                  <a:lnTo>
                    <a:pt x="4627" y="13429"/>
                  </a:lnTo>
                  <a:lnTo>
                    <a:pt x="4740" y="12300"/>
                  </a:lnTo>
                  <a:lnTo>
                    <a:pt x="4853" y="11172"/>
                  </a:lnTo>
                  <a:lnTo>
                    <a:pt x="4740" y="9592"/>
                  </a:lnTo>
                  <a:lnTo>
                    <a:pt x="4515" y="8012"/>
                  </a:lnTo>
                  <a:lnTo>
                    <a:pt x="4176" y="7110"/>
                  </a:lnTo>
                  <a:lnTo>
                    <a:pt x="3838" y="6320"/>
                  </a:lnTo>
                  <a:lnTo>
                    <a:pt x="3838" y="5868"/>
                  </a:lnTo>
                  <a:lnTo>
                    <a:pt x="3838" y="5417"/>
                  </a:lnTo>
                  <a:lnTo>
                    <a:pt x="3838" y="5078"/>
                  </a:lnTo>
                  <a:lnTo>
                    <a:pt x="4063" y="4627"/>
                  </a:lnTo>
                  <a:lnTo>
                    <a:pt x="4289" y="4401"/>
                  </a:lnTo>
                  <a:lnTo>
                    <a:pt x="5079" y="3837"/>
                  </a:lnTo>
                  <a:lnTo>
                    <a:pt x="5982" y="3499"/>
                  </a:lnTo>
                  <a:lnTo>
                    <a:pt x="6884" y="3386"/>
                  </a:lnTo>
                  <a:lnTo>
                    <a:pt x="7787" y="3611"/>
                  </a:lnTo>
                  <a:lnTo>
                    <a:pt x="9480" y="4063"/>
                  </a:lnTo>
                  <a:lnTo>
                    <a:pt x="11172" y="4514"/>
                  </a:lnTo>
                  <a:lnTo>
                    <a:pt x="12075" y="4627"/>
                  </a:lnTo>
                  <a:lnTo>
                    <a:pt x="12752" y="4740"/>
                  </a:lnTo>
                  <a:lnTo>
                    <a:pt x="13429" y="4627"/>
                  </a:lnTo>
                  <a:lnTo>
                    <a:pt x="13881" y="4401"/>
                  </a:lnTo>
                  <a:lnTo>
                    <a:pt x="14670" y="3724"/>
                  </a:lnTo>
                  <a:lnTo>
                    <a:pt x="15347" y="2822"/>
                  </a:lnTo>
                  <a:lnTo>
                    <a:pt x="16025" y="3611"/>
                  </a:lnTo>
                  <a:lnTo>
                    <a:pt x="16137" y="3386"/>
                  </a:lnTo>
                  <a:lnTo>
                    <a:pt x="16025" y="3160"/>
                  </a:lnTo>
                  <a:lnTo>
                    <a:pt x="15799" y="2709"/>
                  </a:lnTo>
                  <a:lnTo>
                    <a:pt x="15460" y="2370"/>
                  </a:lnTo>
                  <a:lnTo>
                    <a:pt x="14558" y="1580"/>
                  </a:lnTo>
                  <a:lnTo>
                    <a:pt x="13993" y="1242"/>
                  </a:lnTo>
                  <a:lnTo>
                    <a:pt x="13429" y="1016"/>
                  </a:lnTo>
                  <a:lnTo>
                    <a:pt x="11737" y="452"/>
                  </a:lnTo>
                  <a:lnTo>
                    <a:pt x="993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-2939702" y="1722861"/>
              <a:ext cx="37001" cy="17695"/>
            </a:xfrm>
            <a:custGeom>
              <a:avLst/>
              <a:gdLst/>
              <a:ahLst/>
              <a:cxnLst/>
              <a:rect l="l" t="t" r="r" b="b"/>
              <a:pathLst>
                <a:path w="2597" h="1242" extrusionOk="0">
                  <a:moveTo>
                    <a:pt x="1" y="1"/>
                  </a:moveTo>
                  <a:lnTo>
                    <a:pt x="1" y="113"/>
                  </a:lnTo>
                  <a:lnTo>
                    <a:pt x="113" y="452"/>
                  </a:lnTo>
                  <a:lnTo>
                    <a:pt x="565" y="903"/>
                  </a:lnTo>
                  <a:lnTo>
                    <a:pt x="1016" y="1129"/>
                  </a:lnTo>
                  <a:lnTo>
                    <a:pt x="1580" y="1242"/>
                  </a:lnTo>
                  <a:lnTo>
                    <a:pt x="2145" y="1129"/>
                  </a:lnTo>
                  <a:lnTo>
                    <a:pt x="2483" y="1016"/>
                  </a:lnTo>
                  <a:lnTo>
                    <a:pt x="2596" y="903"/>
                  </a:lnTo>
                  <a:lnTo>
                    <a:pt x="2370" y="903"/>
                  </a:lnTo>
                  <a:lnTo>
                    <a:pt x="2145" y="791"/>
                  </a:lnTo>
                  <a:lnTo>
                    <a:pt x="1693" y="791"/>
                  </a:lnTo>
                  <a:lnTo>
                    <a:pt x="1242" y="678"/>
                  </a:lnTo>
                  <a:lnTo>
                    <a:pt x="678" y="452"/>
                  </a:lnTo>
                  <a:lnTo>
                    <a:pt x="339" y="2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-3032952" y="3737358"/>
              <a:ext cx="281374" cy="268508"/>
            </a:xfrm>
            <a:custGeom>
              <a:avLst/>
              <a:gdLst/>
              <a:ahLst/>
              <a:cxnLst/>
              <a:rect l="l" t="t" r="r" b="b"/>
              <a:pathLst>
                <a:path w="19749" h="18846" extrusionOk="0">
                  <a:moveTo>
                    <a:pt x="2370" y="0"/>
                  </a:moveTo>
                  <a:lnTo>
                    <a:pt x="1" y="15911"/>
                  </a:lnTo>
                  <a:lnTo>
                    <a:pt x="19748" y="18845"/>
                  </a:lnTo>
                  <a:lnTo>
                    <a:pt x="19748" y="18845"/>
                  </a:lnTo>
                  <a:lnTo>
                    <a:pt x="19635" y="18394"/>
                  </a:lnTo>
                  <a:lnTo>
                    <a:pt x="19410" y="17942"/>
                  </a:lnTo>
                  <a:lnTo>
                    <a:pt x="18958" y="17491"/>
                  </a:lnTo>
                  <a:lnTo>
                    <a:pt x="18394" y="16927"/>
                  </a:lnTo>
                  <a:lnTo>
                    <a:pt x="16814" y="15686"/>
                  </a:lnTo>
                  <a:lnTo>
                    <a:pt x="15122" y="14444"/>
                  </a:lnTo>
                  <a:lnTo>
                    <a:pt x="11849" y="12413"/>
                  </a:lnTo>
                  <a:lnTo>
                    <a:pt x="10269" y="11623"/>
                  </a:lnTo>
                  <a:lnTo>
                    <a:pt x="12188" y="1467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-3032952" y="3737358"/>
              <a:ext cx="281374" cy="268508"/>
            </a:xfrm>
            <a:custGeom>
              <a:avLst/>
              <a:gdLst/>
              <a:ahLst/>
              <a:cxnLst/>
              <a:rect l="l" t="t" r="r" b="b"/>
              <a:pathLst>
                <a:path w="19749" h="18846" fill="none" extrusionOk="0">
                  <a:moveTo>
                    <a:pt x="12188" y="1467"/>
                  </a:moveTo>
                  <a:lnTo>
                    <a:pt x="10269" y="11623"/>
                  </a:lnTo>
                  <a:lnTo>
                    <a:pt x="10269" y="11623"/>
                  </a:lnTo>
                  <a:lnTo>
                    <a:pt x="11849" y="12413"/>
                  </a:lnTo>
                  <a:lnTo>
                    <a:pt x="15122" y="14444"/>
                  </a:lnTo>
                  <a:lnTo>
                    <a:pt x="16814" y="15686"/>
                  </a:lnTo>
                  <a:lnTo>
                    <a:pt x="18394" y="16927"/>
                  </a:lnTo>
                  <a:lnTo>
                    <a:pt x="18958" y="17491"/>
                  </a:lnTo>
                  <a:lnTo>
                    <a:pt x="19410" y="17942"/>
                  </a:lnTo>
                  <a:lnTo>
                    <a:pt x="19635" y="18394"/>
                  </a:lnTo>
                  <a:lnTo>
                    <a:pt x="19748" y="18845"/>
                  </a:lnTo>
                  <a:lnTo>
                    <a:pt x="1" y="15911"/>
                  </a:lnTo>
                  <a:lnTo>
                    <a:pt x="2370" y="0"/>
                  </a:lnTo>
                  <a:lnTo>
                    <a:pt x="12188" y="14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-3032952" y="3748614"/>
              <a:ext cx="281374" cy="257253"/>
            </a:xfrm>
            <a:custGeom>
              <a:avLst/>
              <a:gdLst/>
              <a:ahLst/>
              <a:cxnLst/>
              <a:rect l="l" t="t" r="r" b="b"/>
              <a:pathLst>
                <a:path w="19749" h="18056" extrusionOk="0">
                  <a:moveTo>
                    <a:pt x="7787" y="0"/>
                  </a:moveTo>
                  <a:lnTo>
                    <a:pt x="7110" y="9366"/>
                  </a:lnTo>
                  <a:lnTo>
                    <a:pt x="903" y="9592"/>
                  </a:lnTo>
                  <a:lnTo>
                    <a:pt x="1" y="15121"/>
                  </a:lnTo>
                  <a:lnTo>
                    <a:pt x="19748" y="18055"/>
                  </a:lnTo>
                  <a:lnTo>
                    <a:pt x="19748" y="17942"/>
                  </a:lnTo>
                  <a:lnTo>
                    <a:pt x="19635" y="17604"/>
                  </a:lnTo>
                  <a:lnTo>
                    <a:pt x="19297" y="17152"/>
                  </a:lnTo>
                  <a:lnTo>
                    <a:pt x="18846" y="16588"/>
                  </a:lnTo>
                  <a:lnTo>
                    <a:pt x="18281" y="16024"/>
                  </a:lnTo>
                  <a:lnTo>
                    <a:pt x="16814" y="14896"/>
                  </a:lnTo>
                  <a:lnTo>
                    <a:pt x="15009" y="13654"/>
                  </a:lnTo>
                  <a:lnTo>
                    <a:pt x="11736" y="11623"/>
                  </a:lnTo>
                  <a:lnTo>
                    <a:pt x="10269" y="10833"/>
                  </a:lnTo>
                  <a:lnTo>
                    <a:pt x="12188" y="677"/>
                  </a:lnTo>
                  <a:lnTo>
                    <a:pt x="7787" y="0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-3032952" y="3748614"/>
              <a:ext cx="281374" cy="257253"/>
            </a:xfrm>
            <a:custGeom>
              <a:avLst/>
              <a:gdLst/>
              <a:ahLst/>
              <a:cxnLst/>
              <a:rect l="l" t="t" r="r" b="b"/>
              <a:pathLst>
                <a:path w="19749" h="18056" fill="none" extrusionOk="0">
                  <a:moveTo>
                    <a:pt x="7787" y="0"/>
                  </a:moveTo>
                  <a:lnTo>
                    <a:pt x="7110" y="9366"/>
                  </a:lnTo>
                  <a:lnTo>
                    <a:pt x="903" y="9592"/>
                  </a:lnTo>
                  <a:lnTo>
                    <a:pt x="1" y="15121"/>
                  </a:lnTo>
                  <a:lnTo>
                    <a:pt x="19748" y="18055"/>
                  </a:lnTo>
                  <a:lnTo>
                    <a:pt x="19748" y="18055"/>
                  </a:lnTo>
                  <a:lnTo>
                    <a:pt x="19748" y="17942"/>
                  </a:lnTo>
                  <a:lnTo>
                    <a:pt x="19748" y="17942"/>
                  </a:lnTo>
                  <a:lnTo>
                    <a:pt x="19635" y="17604"/>
                  </a:lnTo>
                  <a:lnTo>
                    <a:pt x="19297" y="17152"/>
                  </a:lnTo>
                  <a:lnTo>
                    <a:pt x="18846" y="16588"/>
                  </a:lnTo>
                  <a:lnTo>
                    <a:pt x="18281" y="16024"/>
                  </a:lnTo>
                  <a:lnTo>
                    <a:pt x="16814" y="14896"/>
                  </a:lnTo>
                  <a:lnTo>
                    <a:pt x="15009" y="13654"/>
                  </a:lnTo>
                  <a:lnTo>
                    <a:pt x="11736" y="11623"/>
                  </a:lnTo>
                  <a:lnTo>
                    <a:pt x="10269" y="10833"/>
                  </a:lnTo>
                  <a:lnTo>
                    <a:pt x="10269" y="10833"/>
                  </a:lnTo>
                  <a:lnTo>
                    <a:pt x="10269" y="10833"/>
                  </a:lnTo>
                  <a:lnTo>
                    <a:pt x="12188" y="677"/>
                  </a:lnTo>
                  <a:lnTo>
                    <a:pt x="77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-2981504" y="3877226"/>
              <a:ext cx="22525" cy="22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678" y="1"/>
                  </a:moveTo>
                  <a:lnTo>
                    <a:pt x="452" y="114"/>
                  </a:lnTo>
                  <a:lnTo>
                    <a:pt x="226" y="339"/>
                  </a:lnTo>
                  <a:lnTo>
                    <a:pt x="114" y="565"/>
                  </a:lnTo>
                  <a:lnTo>
                    <a:pt x="1" y="903"/>
                  </a:lnTo>
                  <a:lnTo>
                    <a:pt x="114" y="1129"/>
                  </a:lnTo>
                  <a:lnTo>
                    <a:pt x="339" y="1355"/>
                  </a:lnTo>
                  <a:lnTo>
                    <a:pt x="565" y="1468"/>
                  </a:lnTo>
                  <a:lnTo>
                    <a:pt x="903" y="1580"/>
                  </a:lnTo>
                  <a:lnTo>
                    <a:pt x="1129" y="1468"/>
                  </a:lnTo>
                  <a:lnTo>
                    <a:pt x="1355" y="1242"/>
                  </a:lnTo>
                  <a:lnTo>
                    <a:pt x="1581" y="1016"/>
                  </a:lnTo>
                  <a:lnTo>
                    <a:pt x="1581" y="678"/>
                  </a:lnTo>
                  <a:lnTo>
                    <a:pt x="1468" y="339"/>
                  </a:lnTo>
                  <a:lnTo>
                    <a:pt x="1242" y="11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9"/>
            <p:cNvSpPr/>
            <p:nvPr/>
          </p:nvSpPr>
          <p:spPr>
            <a:xfrm>
              <a:off x="-2981504" y="3877226"/>
              <a:ext cx="22525" cy="22525"/>
            </a:xfrm>
            <a:custGeom>
              <a:avLst/>
              <a:gdLst/>
              <a:ahLst/>
              <a:cxnLst/>
              <a:rect l="l" t="t" r="r" b="b"/>
              <a:pathLst>
                <a:path w="1581" h="1581" fill="none" extrusionOk="0">
                  <a:moveTo>
                    <a:pt x="678" y="1"/>
                  </a:moveTo>
                  <a:lnTo>
                    <a:pt x="678" y="1"/>
                  </a:lnTo>
                  <a:lnTo>
                    <a:pt x="452" y="114"/>
                  </a:lnTo>
                  <a:lnTo>
                    <a:pt x="226" y="339"/>
                  </a:lnTo>
                  <a:lnTo>
                    <a:pt x="114" y="565"/>
                  </a:lnTo>
                  <a:lnTo>
                    <a:pt x="1" y="903"/>
                  </a:lnTo>
                  <a:lnTo>
                    <a:pt x="1" y="903"/>
                  </a:lnTo>
                  <a:lnTo>
                    <a:pt x="114" y="1129"/>
                  </a:lnTo>
                  <a:lnTo>
                    <a:pt x="339" y="1355"/>
                  </a:lnTo>
                  <a:lnTo>
                    <a:pt x="565" y="1468"/>
                  </a:lnTo>
                  <a:lnTo>
                    <a:pt x="903" y="1580"/>
                  </a:lnTo>
                  <a:lnTo>
                    <a:pt x="903" y="1580"/>
                  </a:lnTo>
                  <a:lnTo>
                    <a:pt x="1129" y="1468"/>
                  </a:lnTo>
                  <a:lnTo>
                    <a:pt x="1355" y="1242"/>
                  </a:lnTo>
                  <a:lnTo>
                    <a:pt x="1581" y="1016"/>
                  </a:lnTo>
                  <a:lnTo>
                    <a:pt x="1581" y="678"/>
                  </a:lnTo>
                  <a:lnTo>
                    <a:pt x="1581" y="678"/>
                  </a:lnTo>
                  <a:lnTo>
                    <a:pt x="1468" y="339"/>
                  </a:lnTo>
                  <a:lnTo>
                    <a:pt x="1242" y="114"/>
                  </a:lnTo>
                  <a:lnTo>
                    <a:pt x="903" y="1"/>
                  </a:lnTo>
                  <a:lnTo>
                    <a:pt x="6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9"/>
            <p:cNvSpPr/>
            <p:nvPr/>
          </p:nvSpPr>
          <p:spPr>
            <a:xfrm>
              <a:off x="-3032952" y="3939929"/>
              <a:ext cx="281374" cy="65937"/>
            </a:xfrm>
            <a:custGeom>
              <a:avLst/>
              <a:gdLst/>
              <a:ahLst/>
              <a:cxnLst/>
              <a:rect l="l" t="t" r="r" b="b"/>
              <a:pathLst>
                <a:path w="19749" h="4628" extrusionOk="0">
                  <a:moveTo>
                    <a:pt x="339" y="1"/>
                  </a:moveTo>
                  <a:lnTo>
                    <a:pt x="1" y="1580"/>
                  </a:lnTo>
                  <a:lnTo>
                    <a:pt x="19748" y="4627"/>
                  </a:lnTo>
                  <a:lnTo>
                    <a:pt x="19748" y="4401"/>
                  </a:lnTo>
                  <a:lnTo>
                    <a:pt x="19748" y="4176"/>
                  </a:lnTo>
                  <a:lnTo>
                    <a:pt x="19523" y="3837"/>
                  </a:lnTo>
                  <a:lnTo>
                    <a:pt x="19071" y="3499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-2909155" y="3899737"/>
              <a:ext cx="27341" cy="14490"/>
            </a:xfrm>
            <a:custGeom>
              <a:avLst/>
              <a:gdLst/>
              <a:ahLst/>
              <a:cxnLst/>
              <a:rect l="l" t="t" r="r" b="b"/>
              <a:pathLst>
                <a:path w="1919" h="1017" extrusionOk="0">
                  <a:moveTo>
                    <a:pt x="1242" y="0"/>
                  </a:moveTo>
                  <a:lnTo>
                    <a:pt x="791" y="113"/>
                  </a:lnTo>
                  <a:lnTo>
                    <a:pt x="339" y="339"/>
                  </a:lnTo>
                  <a:lnTo>
                    <a:pt x="113" y="678"/>
                  </a:lnTo>
                  <a:lnTo>
                    <a:pt x="1" y="903"/>
                  </a:lnTo>
                  <a:lnTo>
                    <a:pt x="1" y="1016"/>
                  </a:lnTo>
                  <a:lnTo>
                    <a:pt x="339" y="790"/>
                  </a:lnTo>
                  <a:lnTo>
                    <a:pt x="903" y="452"/>
                  </a:lnTo>
                  <a:lnTo>
                    <a:pt x="1580" y="226"/>
                  </a:lnTo>
                  <a:lnTo>
                    <a:pt x="1806" y="226"/>
                  </a:lnTo>
                  <a:lnTo>
                    <a:pt x="1919" y="113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-2875389" y="3917418"/>
              <a:ext cx="20915" cy="19305"/>
            </a:xfrm>
            <a:custGeom>
              <a:avLst/>
              <a:gdLst/>
              <a:ahLst/>
              <a:cxnLst/>
              <a:rect l="l" t="t" r="r" b="b"/>
              <a:pathLst>
                <a:path w="1468" h="1355" extrusionOk="0">
                  <a:moveTo>
                    <a:pt x="1129" y="1"/>
                  </a:moveTo>
                  <a:lnTo>
                    <a:pt x="790" y="114"/>
                  </a:lnTo>
                  <a:lnTo>
                    <a:pt x="452" y="339"/>
                  </a:lnTo>
                  <a:lnTo>
                    <a:pt x="226" y="678"/>
                  </a:lnTo>
                  <a:lnTo>
                    <a:pt x="0" y="1016"/>
                  </a:lnTo>
                  <a:lnTo>
                    <a:pt x="0" y="1242"/>
                  </a:lnTo>
                  <a:lnTo>
                    <a:pt x="0" y="1355"/>
                  </a:lnTo>
                  <a:lnTo>
                    <a:pt x="226" y="1129"/>
                  </a:lnTo>
                  <a:lnTo>
                    <a:pt x="677" y="678"/>
                  </a:lnTo>
                  <a:lnTo>
                    <a:pt x="1242" y="226"/>
                  </a:lnTo>
                  <a:lnTo>
                    <a:pt x="1467" y="114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-2843232" y="3933504"/>
              <a:ext cx="14475" cy="22511"/>
            </a:xfrm>
            <a:custGeom>
              <a:avLst/>
              <a:gdLst/>
              <a:ahLst/>
              <a:cxnLst/>
              <a:rect l="l" t="t" r="r" b="b"/>
              <a:pathLst>
                <a:path w="1016" h="1580" extrusionOk="0">
                  <a:moveTo>
                    <a:pt x="1016" y="0"/>
                  </a:moveTo>
                  <a:lnTo>
                    <a:pt x="790" y="113"/>
                  </a:lnTo>
                  <a:lnTo>
                    <a:pt x="452" y="339"/>
                  </a:lnTo>
                  <a:lnTo>
                    <a:pt x="226" y="564"/>
                  </a:lnTo>
                  <a:lnTo>
                    <a:pt x="0" y="1016"/>
                  </a:lnTo>
                  <a:lnTo>
                    <a:pt x="0" y="1241"/>
                  </a:lnTo>
                  <a:lnTo>
                    <a:pt x="0" y="1467"/>
                  </a:lnTo>
                  <a:lnTo>
                    <a:pt x="0" y="1580"/>
                  </a:lnTo>
                  <a:lnTo>
                    <a:pt x="226" y="1354"/>
                  </a:lnTo>
                  <a:lnTo>
                    <a:pt x="564" y="790"/>
                  </a:lnTo>
                  <a:lnTo>
                    <a:pt x="903" y="339"/>
                  </a:lnTo>
                  <a:lnTo>
                    <a:pt x="1016" y="113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-2909155" y="3861155"/>
              <a:ext cx="30561" cy="8050"/>
            </a:xfrm>
            <a:custGeom>
              <a:avLst/>
              <a:gdLst/>
              <a:ahLst/>
              <a:cxnLst/>
              <a:rect l="l" t="t" r="r" b="b"/>
              <a:pathLst>
                <a:path w="2145" h="565" extrusionOk="0">
                  <a:moveTo>
                    <a:pt x="678" y="0"/>
                  </a:moveTo>
                  <a:lnTo>
                    <a:pt x="339" y="113"/>
                  </a:lnTo>
                  <a:lnTo>
                    <a:pt x="113" y="226"/>
                  </a:lnTo>
                  <a:lnTo>
                    <a:pt x="1" y="339"/>
                  </a:lnTo>
                  <a:lnTo>
                    <a:pt x="1129" y="339"/>
                  </a:lnTo>
                  <a:lnTo>
                    <a:pt x="1806" y="452"/>
                  </a:lnTo>
                  <a:lnTo>
                    <a:pt x="2145" y="564"/>
                  </a:lnTo>
                  <a:lnTo>
                    <a:pt x="2032" y="452"/>
                  </a:lnTo>
                  <a:lnTo>
                    <a:pt x="1919" y="226"/>
                  </a:lnTo>
                  <a:lnTo>
                    <a:pt x="1580" y="113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-3092435" y="3793622"/>
              <a:ext cx="289409" cy="229926"/>
            </a:xfrm>
            <a:custGeom>
              <a:avLst/>
              <a:gdLst/>
              <a:ahLst/>
              <a:cxnLst/>
              <a:rect l="l" t="t" r="r" b="b"/>
              <a:pathLst>
                <a:path w="20313" h="16138" extrusionOk="0">
                  <a:moveTo>
                    <a:pt x="9931" y="1"/>
                  </a:moveTo>
                  <a:lnTo>
                    <a:pt x="1" y="114"/>
                  </a:lnTo>
                  <a:lnTo>
                    <a:pt x="339" y="16137"/>
                  </a:lnTo>
                  <a:lnTo>
                    <a:pt x="20312" y="15799"/>
                  </a:lnTo>
                  <a:lnTo>
                    <a:pt x="20087" y="15348"/>
                  </a:lnTo>
                  <a:lnTo>
                    <a:pt x="19748" y="15009"/>
                  </a:lnTo>
                  <a:lnTo>
                    <a:pt x="19297" y="14558"/>
                  </a:lnTo>
                  <a:lnTo>
                    <a:pt x="18507" y="14106"/>
                  </a:lnTo>
                  <a:lnTo>
                    <a:pt x="16927" y="13203"/>
                  </a:lnTo>
                  <a:lnTo>
                    <a:pt x="14896" y="12301"/>
                  </a:lnTo>
                  <a:lnTo>
                    <a:pt x="11398" y="10834"/>
                  </a:lnTo>
                  <a:lnTo>
                    <a:pt x="9705" y="10270"/>
                  </a:lnTo>
                  <a:lnTo>
                    <a:pt x="9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-3049023" y="3928674"/>
              <a:ext cx="20915" cy="20915"/>
            </a:xfrm>
            <a:custGeom>
              <a:avLst/>
              <a:gdLst/>
              <a:ahLst/>
              <a:cxnLst/>
              <a:rect l="l" t="t" r="r" b="b"/>
              <a:pathLst>
                <a:path w="1468" h="1468" extrusionOk="0">
                  <a:moveTo>
                    <a:pt x="565" y="1"/>
                  </a:moveTo>
                  <a:lnTo>
                    <a:pt x="226" y="114"/>
                  </a:lnTo>
                  <a:lnTo>
                    <a:pt x="113" y="339"/>
                  </a:lnTo>
                  <a:lnTo>
                    <a:pt x="0" y="678"/>
                  </a:lnTo>
                  <a:lnTo>
                    <a:pt x="0" y="903"/>
                  </a:lnTo>
                  <a:lnTo>
                    <a:pt x="113" y="1242"/>
                  </a:lnTo>
                  <a:lnTo>
                    <a:pt x="339" y="1355"/>
                  </a:lnTo>
                  <a:lnTo>
                    <a:pt x="565" y="1468"/>
                  </a:lnTo>
                  <a:lnTo>
                    <a:pt x="903" y="1468"/>
                  </a:lnTo>
                  <a:lnTo>
                    <a:pt x="1129" y="1355"/>
                  </a:lnTo>
                  <a:lnTo>
                    <a:pt x="1354" y="1129"/>
                  </a:lnTo>
                  <a:lnTo>
                    <a:pt x="1467" y="791"/>
                  </a:lnTo>
                  <a:lnTo>
                    <a:pt x="1467" y="452"/>
                  </a:lnTo>
                  <a:lnTo>
                    <a:pt x="1242" y="226"/>
                  </a:lnTo>
                  <a:lnTo>
                    <a:pt x="1016" y="114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-3049023" y="3928674"/>
              <a:ext cx="20915" cy="20915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565" y="1"/>
                  </a:moveTo>
                  <a:lnTo>
                    <a:pt x="565" y="1"/>
                  </a:lnTo>
                  <a:lnTo>
                    <a:pt x="226" y="114"/>
                  </a:lnTo>
                  <a:lnTo>
                    <a:pt x="113" y="339"/>
                  </a:lnTo>
                  <a:lnTo>
                    <a:pt x="0" y="678"/>
                  </a:lnTo>
                  <a:lnTo>
                    <a:pt x="0" y="903"/>
                  </a:lnTo>
                  <a:lnTo>
                    <a:pt x="0" y="903"/>
                  </a:lnTo>
                  <a:lnTo>
                    <a:pt x="113" y="1242"/>
                  </a:lnTo>
                  <a:lnTo>
                    <a:pt x="339" y="1355"/>
                  </a:lnTo>
                  <a:lnTo>
                    <a:pt x="565" y="1468"/>
                  </a:lnTo>
                  <a:lnTo>
                    <a:pt x="903" y="1468"/>
                  </a:lnTo>
                  <a:lnTo>
                    <a:pt x="903" y="1468"/>
                  </a:lnTo>
                  <a:lnTo>
                    <a:pt x="1129" y="1355"/>
                  </a:lnTo>
                  <a:lnTo>
                    <a:pt x="1354" y="1129"/>
                  </a:lnTo>
                  <a:lnTo>
                    <a:pt x="1467" y="791"/>
                  </a:lnTo>
                  <a:lnTo>
                    <a:pt x="1467" y="452"/>
                  </a:lnTo>
                  <a:lnTo>
                    <a:pt x="1467" y="452"/>
                  </a:lnTo>
                  <a:lnTo>
                    <a:pt x="1242" y="226"/>
                  </a:lnTo>
                  <a:lnTo>
                    <a:pt x="1016" y="114"/>
                  </a:lnTo>
                  <a:lnTo>
                    <a:pt x="677" y="1"/>
                  </a:lnTo>
                  <a:lnTo>
                    <a:pt x="4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-3087605" y="4001022"/>
              <a:ext cx="284580" cy="22525"/>
            </a:xfrm>
            <a:custGeom>
              <a:avLst/>
              <a:gdLst/>
              <a:ahLst/>
              <a:cxnLst/>
              <a:rect l="l" t="t" r="r" b="b"/>
              <a:pathLst>
                <a:path w="19974" h="1581" extrusionOk="0">
                  <a:moveTo>
                    <a:pt x="0" y="1"/>
                  </a:moveTo>
                  <a:lnTo>
                    <a:pt x="0" y="1580"/>
                  </a:lnTo>
                  <a:lnTo>
                    <a:pt x="19973" y="1242"/>
                  </a:lnTo>
                  <a:lnTo>
                    <a:pt x="19860" y="1016"/>
                  </a:lnTo>
                  <a:lnTo>
                    <a:pt x="19860" y="791"/>
                  </a:lnTo>
                  <a:lnTo>
                    <a:pt x="19522" y="452"/>
                  </a:lnTo>
                  <a:lnTo>
                    <a:pt x="19071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-2975064" y="3936709"/>
              <a:ext cx="25731" cy="17710"/>
            </a:xfrm>
            <a:custGeom>
              <a:avLst/>
              <a:gdLst/>
              <a:ahLst/>
              <a:cxnLst/>
              <a:rect l="l" t="t" r="r" b="b"/>
              <a:pathLst>
                <a:path w="1806" h="1243" extrusionOk="0">
                  <a:moveTo>
                    <a:pt x="1467" y="1"/>
                  </a:moveTo>
                  <a:lnTo>
                    <a:pt x="1129" y="114"/>
                  </a:lnTo>
                  <a:lnTo>
                    <a:pt x="677" y="227"/>
                  </a:lnTo>
                  <a:lnTo>
                    <a:pt x="339" y="565"/>
                  </a:lnTo>
                  <a:lnTo>
                    <a:pt x="113" y="904"/>
                  </a:lnTo>
                  <a:lnTo>
                    <a:pt x="0" y="1129"/>
                  </a:lnTo>
                  <a:lnTo>
                    <a:pt x="0" y="1242"/>
                  </a:lnTo>
                  <a:lnTo>
                    <a:pt x="339" y="1016"/>
                  </a:lnTo>
                  <a:lnTo>
                    <a:pt x="903" y="565"/>
                  </a:lnTo>
                  <a:lnTo>
                    <a:pt x="1467" y="227"/>
                  </a:lnTo>
                  <a:lnTo>
                    <a:pt x="1806" y="114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-2938092" y="3949575"/>
              <a:ext cx="19305" cy="22525"/>
            </a:xfrm>
            <a:custGeom>
              <a:avLst/>
              <a:gdLst/>
              <a:ahLst/>
              <a:cxnLst/>
              <a:rect l="l" t="t" r="r" b="b"/>
              <a:pathLst>
                <a:path w="1355" h="1581" extrusionOk="0">
                  <a:moveTo>
                    <a:pt x="1016" y="1"/>
                  </a:moveTo>
                  <a:lnTo>
                    <a:pt x="678" y="226"/>
                  </a:lnTo>
                  <a:lnTo>
                    <a:pt x="339" y="452"/>
                  </a:lnTo>
                  <a:lnTo>
                    <a:pt x="113" y="903"/>
                  </a:lnTo>
                  <a:lnTo>
                    <a:pt x="0" y="1242"/>
                  </a:lnTo>
                  <a:lnTo>
                    <a:pt x="0" y="1468"/>
                  </a:lnTo>
                  <a:lnTo>
                    <a:pt x="113" y="1580"/>
                  </a:lnTo>
                  <a:lnTo>
                    <a:pt x="226" y="1242"/>
                  </a:lnTo>
                  <a:lnTo>
                    <a:pt x="565" y="678"/>
                  </a:lnTo>
                  <a:lnTo>
                    <a:pt x="1129" y="226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-2902715" y="3960830"/>
              <a:ext cx="11256" cy="24135"/>
            </a:xfrm>
            <a:custGeom>
              <a:avLst/>
              <a:gdLst/>
              <a:ahLst/>
              <a:cxnLst/>
              <a:rect l="l" t="t" r="r" b="b"/>
              <a:pathLst>
                <a:path w="790" h="1694" extrusionOk="0">
                  <a:moveTo>
                    <a:pt x="677" y="1"/>
                  </a:moveTo>
                  <a:lnTo>
                    <a:pt x="564" y="113"/>
                  </a:lnTo>
                  <a:lnTo>
                    <a:pt x="339" y="339"/>
                  </a:lnTo>
                  <a:lnTo>
                    <a:pt x="113" y="678"/>
                  </a:lnTo>
                  <a:lnTo>
                    <a:pt x="0" y="1129"/>
                  </a:lnTo>
                  <a:lnTo>
                    <a:pt x="0" y="1467"/>
                  </a:lnTo>
                  <a:lnTo>
                    <a:pt x="0" y="1580"/>
                  </a:lnTo>
                  <a:lnTo>
                    <a:pt x="113" y="1693"/>
                  </a:lnTo>
                  <a:lnTo>
                    <a:pt x="226" y="1467"/>
                  </a:lnTo>
                  <a:lnTo>
                    <a:pt x="451" y="790"/>
                  </a:lnTo>
                  <a:lnTo>
                    <a:pt x="677" y="339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-2981504" y="3899737"/>
              <a:ext cx="28951" cy="6440"/>
            </a:xfrm>
            <a:custGeom>
              <a:avLst/>
              <a:gdLst/>
              <a:ahLst/>
              <a:cxnLst/>
              <a:rect l="l" t="t" r="r" b="b"/>
              <a:pathLst>
                <a:path w="2032" h="452" extrusionOk="0">
                  <a:moveTo>
                    <a:pt x="1016" y="0"/>
                  </a:moveTo>
                  <a:lnTo>
                    <a:pt x="565" y="113"/>
                  </a:lnTo>
                  <a:lnTo>
                    <a:pt x="226" y="226"/>
                  </a:lnTo>
                  <a:lnTo>
                    <a:pt x="1" y="339"/>
                  </a:lnTo>
                  <a:lnTo>
                    <a:pt x="1" y="452"/>
                  </a:lnTo>
                  <a:lnTo>
                    <a:pt x="339" y="452"/>
                  </a:lnTo>
                  <a:lnTo>
                    <a:pt x="1016" y="339"/>
                  </a:lnTo>
                  <a:lnTo>
                    <a:pt x="2032" y="339"/>
                  </a:lnTo>
                  <a:lnTo>
                    <a:pt x="2032" y="226"/>
                  </a:lnTo>
                  <a:lnTo>
                    <a:pt x="1806" y="113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-3151918" y="2656956"/>
              <a:ext cx="358538" cy="1229930"/>
            </a:xfrm>
            <a:custGeom>
              <a:avLst/>
              <a:gdLst/>
              <a:ahLst/>
              <a:cxnLst/>
              <a:rect l="l" t="t" r="r" b="b"/>
              <a:pathLst>
                <a:path w="25165" h="86326" extrusionOk="0">
                  <a:moveTo>
                    <a:pt x="0" y="1"/>
                  </a:moveTo>
                  <a:lnTo>
                    <a:pt x="339" y="10157"/>
                  </a:lnTo>
                  <a:lnTo>
                    <a:pt x="3273" y="41753"/>
                  </a:lnTo>
                  <a:lnTo>
                    <a:pt x="1806" y="65788"/>
                  </a:lnTo>
                  <a:lnTo>
                    <a:pt x="1693" y="68835"/>
                  </a:lnTo>
                  <a:lnTo>
                    <a:pt x="1693" y="72107"/>
                  </a:lnTo>
                  <a:lnTo>
                    <a:pt x="1806" y="75606"/>
                  </a:lnTo>
                  <a:lnTo>
                    <a:pt x="2032" y="78878"/>
                  </a:lnTo>
                  <a:lnTo>
                    <a:pt x="2483" y="84182"/>
                  </a:lnTo>
                  <a:lnTo>
                    <a:pt x="2709" y="86326"/>
                  </a:lnTo>
                  <a:lnTo>
                    <a:pt x="15460" y="85987"/>
                  </a:lnTo>
                  <a:lnTo>
                    <a:pt x="18845" y="42317"/>
                  </a:lnTo>
                  <a:lnTo>
                    <a:pt x="20876" y="15009"/>
                  </a:lnTo>
                  <a:lnTo>
                    <a:pt x="25164" y="6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-3151918" y="2656956"/>
              <a:ext cx="358538" cy="1229930"/>
            </a:xfrm>
            <a:custGeom>
              <a:avLst/>
              <a:gdLst/>
              <a:ahLst/>
              <a:cxnLst/>
              <a:rect l="l" t="t" r="r" b="b"/>
              <a:pathLst>
                <a:path w="25165" h="86326" fill="none" extrusionOk="0">
                  <a:moveTo>
                    <a:pt x="0" y="1"/>
                  </a:moveTo>
                  <a:lnTo>
                    <a:pt x="339" y="10157"/>
                  </a:lnTo>
                  <a:lnTo>
                    <a:pt x="3273" y="41753"/>
                  </a:lnTo>
                  <a:lnTo>
                    <a:pt x="3273" y="41753"/>
                  </a:lnTo>
                  <a:lnTo>
                    <a:pt x="1806" y="65788"/>
                  </a:lnTo>
                  <a:lnTo>
                    <a:pt x="1806" y="65788"/>
                  </a:lnTo>
                  <a:lnTo>
                    <a:pt x="1693" y="68835"/>
                  </a:lnTo>
                  <a:lnTo>
                    <a:pt x="1693" y="72107"/>
                  </a:lnTo>
                  <a:lnTo>
                    <a:pt x="1806" y="75606"/>
                  </a:lnTo>
                  <a:lnTo>
                    <a:pt x="2032" y="78878"/>
                  </a:lnTo>
                  <a:lnTo>
                    <a:pt x="2483" y="84182"/>
                  </a:lnTo>
                  <a:lnTo>
                    <a:pt x="2709" y="86326"/>
                  </a:lnTo>
                  <a:lnTo>
                    <a:pt x="15460" y="85987"/>
                  </a:lnTo>
                  <a:lnTo>
                    <a:pt x="18845" y="42317"/>
                  </a:lnTo>
                  <a:lnTo>
                    <a:pt x="20876" y="15009"/>
                  </a:lnTo>
                  <a:lnTo>
                    <a:pt x="25164" y="678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-2979894" y="2656956"/>
              <a:ext cx="286190" cy="1170446"/>
            </a:xfrm>
            <a:custGeom>
              <a:avLst/>
              <a:gdLst/>
              <a:ahLst/>
              <a:cxnLst/>
              <a:rect l="l" t="t" r="r" b="b"/>
              <a:pathLst>
                <a:path w="20087" h="82151" extrusionOk="0">
                  <a:moveTo>
                    <a:pt x="3724" y="1"/>
                  </a:moveTo>
                  <a:lnTo>
                    <a:pt x="1" y="80458"/>
                  </a:lnTo>
                  <a:lnTo>
                    <a:pt x="7674" y="82151"/>
                  </a:lnTo>
                  <a:lnTo>
                    <a:pt x="8238" y="80119"/>
                  </a:lnTo>
                  <a:lnTo>
                    <a:pt x="19071" y="49765"/>
                  </a:lnTo>
                  <a:lnTo>
                    <a:pt x="19522" y="48298"/>
                  </a:lnTo>
                  <a:lnTo>
                    <a:pt x="19861" y="46718"/>
                  </a:lnTo>
                  <a:lnTo>
                    <a:pt x="20087" y="45138"/>
                  </a:lnTo>
                  <a:lnTo>
                    <a:pt x="20087" y="43558"/>
                  </a:lnTo>
                  <a:lnTo>
                    <a:pt x="19297" y="2370"/>
                  </a:lnTo>
                  <a:lnTo>
                    <a:pt x="37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-2931666" y="2804874"/>
              <a:ext cx="75583" cy="1075587"/>
            </a:xfrm>
            <a:custGeom>
              <a:avLst/>
              <a:gdLst/>
              <a:ahLst/>
              <a:cxnLst/>
              <a:rect l="l" t="t" r="r" b="b"/>
              <a:pathLst>
                <a:path w="5305" h="75493" extrusionOk="0">
                  <a:moveTo>
                    <a:pt x="5304" y="0"/>
                  </a:moveTo>
                  <a:lnTo>
                    <a:pt x="5192" y="2257"/>
                  </a:lnTo>
                  <a:lnTo>
                    <a:pt x="4966" y="10495"/>
                  </a:lnTo>
                  <a:lnTo>
                    <a:pt x="4402" y="22682"/>
                  </a:lnTo>
                  <a:lnTo>
                    <a:pt x="3950" y="29791"/>
                  </a:lnTo>
                  <a:lnTo>
                    <a:pt x="3386" y="37464"/>
                  </a:lnTo>
                  <a:lnTo>
                    <a:pt x="2145" y="52359"/>
                  </a:lnTo>
                  <a:lnTo>
                    <a:pt x="1016" y="64434"/>
                  </a:lnTo>
                  <a:lnTo>
                    <a:pt x="227" y="72671"/>
                  </a:lnTo>
                  <a:lnTo>
                    <a:pt x="1" y="74815"/>
                  </a:lnTo>
                  <a:lnTo>
                    <a:pt x="1" y="75380"/>
                  </a:lnTo>
                  <a:lnTo>
                    <a:pt x="1" y="75492"/>
                  </a:lnTo>
                  <a:lnTo>
                    <a:pt x="114" y="74815"/>
                  </a:lnTo>
                  <a:lnTo>
                    <a:pt x="339" y="72671"/>
                  </a:lnTo>
                  <a:lnTo>
                    <a:pt x="1129" y="64434"/>
                  </a:lnTo>
                  <a:lnTo>
                    <a:pt x="2371" y="52359"/>
                  </a:lnTo>
                  <a:lnTo>
                    <a:pt x="3612" y="37577"/>
                  </a:lnTo>
                  <a:lnTo>
                    <a:pt x="4176" y="29791"/>
                  </a:lnTo>
                  <a:lnTo>
                    <a:pt x="4627" y="22682"/>
                  </a:lnTo>
                  <a:lnTo>
                    <a:pt x="4966" y="16137"/>
                  </a:lnTo>
                  <a:lnTo>
                    <a:pt x="5192" y="10495"/>
                  </a:lnTo>
                  <a:lnTo>
                    <a:pt x="5304" y="2257"/>
                  </a:lnTo>
                  <a:lnTo>
                    <a:pt x="5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-3131017" y="2693943"/>
              <a:ext cx="117371" cy="101300"/>
            </a:xfrm>
            <a:custGeom>
              <a:avLst/>
              <a:gdLst/>
              <a:ahLst/>
              <a:cxnLst/>
              <a:rect l="l" t="t" r="r" b="b"/>
              <a:pathLst>
                <a:path w="8238" h="7110" extrusionOk="0">
                  <a:moveTo>
                    <a:pt x="8238" y="0"/>
                  </a:moveTo>
                  <a:lnTo>
                    <a:pt x="8125" y="451"/>
                  </a:lnTo>
                  <a:lnTo>
                    <a:pt x="7786" y="1693"/>
                  </a:lnTo>
                  <a:lnTo>
                    <a:pt x="7335" y="2595"/>
                  </a:lnTo>
                  <a:lnTo>
                    <a:pt x="6771" y="3498"/>
                  </a:lnTo>
                  <a:lnTo>
                    <a:pt x="6094" y="4288"/>
                  </a:lnTo>
                  <a:lnTo>
                    <a:pt x="5304" y="5078"/>
                  </a:lnTo>
                  <a:lnTo>
                    <a:pt x="4514" y="5642"/>
                  </a:lnTo>
                  <a:lnTo>
                    <a:pt x="3611" y="6094"/>
                  </a:lnTo>
                  <a:lnTo>
                    <a:pt x="2709" y="6545"/>
                  </a:lnTo>
                  <a:lnTo>
                    <a:pt x="1693" y="6883"/>
                  </a:lnTo>
                  <a:lnTo>
                    <a:pt x="452" y="6996"/>
                  </a:lnTo>
                  <a:lnTo>
                    <a:pt x="0" y="7109"/>
                  </a:lnTo>
                  <a:lnTo>
                    <a:pt x="452" y="7109"/>
                  </a:lnTo>
                  <a:lnTo>
                    <a:pt x="1693" y="6996"/>
                  </a:lnTo>
                  <a:lnTo>
                    <a:pt x="2709" y="6771"/>
                  </a:lnTo>
                  <a:lnTo>
                    <a:pt x="3724" y="6319"/>
                  </a:lnTo>
                  <a:lnTo>
                    <a:pt x="4627" y="5868"/>
                  </a:lnTo>
                  <a:lnTo>
                    <a:pt x="5530" y="5191"/>
                  </a:lnTo>
                  <a:lnTo>
                    <a:pt x="6207" y="4514"/>
                  </a:lnTo>
                  <a:lnTo>
                    <a:pt x="6884" y="3611"/>
                  </a:lnTo>
                  <a:lnTo>
                    <a:pt x="7448" y="2708"/>
                  </a:lnTo>
                  <a:lnTo>
                    <a:pt x="7899" y="1693"/>
                  </a:lnTo>
                  <a:lnTo>
                    <a:pt x="8238" y="451"/>
                  </a:lnTo>
                  <a:lnTo>
                    <a:pt x="8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-2865743" y="2708404"/>
              <a:ext cx="19305" cy="19305"/>
            </a:xfrm>
            <a:custGeom>
              <a:avLst/>
              <a:gdLst/>
              <a:ahLst/>
              <a:cxnLst/>
              <a:rect l="l" t="t" r="r" b="b"/>
              <a:pathLst>
                <a:path w="1355" h="1355" extrusionOk="0">
                  <a:moveTo>
                    <a:pt x="677" y="1"/>
                  </a:moveTo>
                  <a:lnTo>
                    <a:pt x="452" y="113"/>
                  </a:lnTo>
                  <a:lnTo>
                    <a:pt x="226" y="226"/>
                  </a:lnTo>
                  <a:lnTo>
                    <a:pt x="113" y="452"/>
                  </a:lnTo>
                  <a:lnTo>
                    <a:pt x="0" y="678"/>
                  </a:lnTo>
                  <a:lnTo>
                    <a:pt x="113" y="903"/>
                  </a:lnTo>
                  <a:lnTo>
                    <a:pt x="226" y="1129"/>
                  </a:lnTo>
                  <a:lnTo>
                    <a:pt x="452" y="1242"/>
                  </a:lnTo>
                  <a:lnTo>
                    <a:pt x="677" y="1355"/>
                  </a:lnTo>
                  <a:lnTo>
                    <a:pt x="903" y="1242"/>
                  </a:lnTo>
                  <a:lnTo>
                    <a:pt x="1129" y="1129"/>
                  </a:lnTo>
                  <a:lnTo>
                    <a:pt x="1242" y="903"/>
                  </a:lnTo>
                  <a:lnTo>
                    <a:pt x="1355" y="678"/>
                  </a:lnTo>
                  <a:lnTo>
                    <a:pt x="1242" y="452"/>
                  </a:lnTo>
                  <a:lnTo>
                    <a:pt x="1129" y="226"/>
                  </a:lnTo>
                  <a:lnTo>
                    <a:pt x="903" y="113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-3184246" y="2682687"/>
              <a:ext cx="49852" cy="104505"/>
            </a:xfrm>
            <a:custGeom>
              <a:avLst/>
              <a:gdLst/>
              <a:ahLst/>
              <a:cxnLst/>
              <a:rect l="l" t="t" r="r" b="b"/>
              <a:pathLst>
                <a:path w="3499" h="7335" extrusionOk="0">
                  <a:moveTo>
                    <a:pt x="0" y="0"/>
                  </a:moveTo>
                  <a:lnTo>
                    <a:pt x="0" y="677"/>
                  </a:lnTo>
                  <a:lnTo>
                    <a:pt x="0" y="1241"/>
                  </a:lnTo>
                  <a:lnTo>
                    <a:pt x="339" y="2708"/>
                  </a:lnTo>
                  <a:lnTo>
                    <a:pt x="903" y="4062"/>
                  </a:lnTo>
                  <a:lnTo>
                    <a:pt x="1693" y="5304"/>
                  </a:lnTo>
                  <a:lnTo>
                    <a:pt x="2595" y="6545"/>
                  </a:lnTo>
                  <a:lnTo>
                    <a:pt x="3047" y="6996"/>
                  </a:lnTo>
                  <a:lnTo>
                    <a:pt x="3498" y="7335"/>
                  </a:lnTo>
                  <a:lnTo>
                    <a:pt x="2708" y="6432"/>
                  </a:lnTo>
                  <a:lnTo>
                    <a:pt x="1806" y="5191"/>
                  </a:lnTo>
                  <a:lnTo>
                    <a:pt x="1129" y="3950"/>
                  </a:lnTo>
                  <a:lnTo>
                    <a:pt x="564" y="2596"/>
                  </a:lnTo>
                  <a:lnTo>
                    <a:pt x="226" y="1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-3314297" y="2822555"/>
              <a:ext cx="454994" cy="387475"/>
            </a:xfrm>
            <a:custGeom>
              <a:avLst/>
              <a:gdLst/>
              <a:ahLst/>
              <a:cxnLst/>
              <a:rect l="l" t="t" r="r" b="b"/>
              <a:pathLst>
                <a:path w="31935" h="27196" extrusionOk="0">
                  <a:moveTo>
                    <a:pt x="23697" y="0"/>
                  </a:moveTo>
                  <a:lnTo>
                    <a:pt x="0" y="9028"/>
                  </a:lnTo>
                  <a:lnTo>
                    <a:pt x="6884" y="27196"/>
                  </a:lnTo>
                  <a:lnTo>
                    <a:pt x="31935" y="18507"/>
                  </a:lnTo>
                  <a:lnTo>
                    <a:pt x="23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-3221047" y="2758241"/>
              <a:ext cx="159173" cy="229926"/>
            </a:xfrm>
            <a:custGeom>
              <a:avLst/>
              <a:gdLst/>
              <a:ahLst/>
              <a:cxnLst/>
              <a:rect l="l" t="t" r="r" b="b"/>
              <a:pathLst>
                <a:path w="11172" h="16138" extrusionOk="0">
                  <a:moveTo>
                    <a:pt x="6319" y="1"/>
                  </a:moveTo>
                  <a:lnTo>
                    <a:pt x="0" y="1242"/>
                  </a:lnTo>
                  <a:lnTo>
                    <a:pt x="903" y="7674"/>
                  </a:lnTo>
                  <a:lnTo>
                    <a:pt x="1806" y="10834"/>
                  </a:lnTo>
                  <a:lnTo>
                    <a:pt x="2483" y="13091"/>
                  </a:lnTo>
                  <a:lnTo>
                    <a:pt x="2821" y="13880"/>
                  </a:lnTo>
                  <a:lnTo>
                    <a:pt x="3160" y="14332"/>
                  </a:lnTo>
                  <a:lnTo>
                    <a:pt x="3498" y="14558"/>
                  </a:lnTo>
                  <a:lnTo>
                    <a:pt x="3837" y="14670"/>
                  </a:lnTo>
                  <a:lnTo>
                    <a:pt x="4740" y="15009"/>
                  </a:lnTo>
                  <a:lnTo>
                    <a:pt x="5868" y="15235"/>
                  </a:lnTo>
                  <a:lnTo>
                    <a:pt x="6206" y="15460"/>
                  </a:lnTo>
                  <a:lnTo>
                    <a:pt x="6545" y="15686"/>
                  </a:lnTo>
                  <a:lnTo>
                    <a:pt x="7335" y="15799"/>
                  </a:lnTo>
                  <a:lnTo>
                    <a:pt x="8012" y="15799"/>
                  </a:lnTo>
                  <a:lnTo>
                    <a:pt x="8238" y="15686"/>
                  </a:lnTo>
                  <a:lnTo>
                    <a:pt x="8915" y="16024"/>
                  </a:lnTo>
                  <a:lnTo>
                    <a:pt x="9366" y="16137"/>
                  </a:lnTo>
                  <a:lnTo>
                    <a:pt x="9592" y="16137"/>
                  </a:lnTo>
                  <a:lnTo>
                    <a:pt x="9817" y="16024"/>
                  </a:lnTo>
                  <a:lnTo>
                    <a:pt x="9930" y="15799"/>
                  </a:lnTo>
                  <a:lnTo>
                    <a:pt x="10043" y="15686"/>
                  </a:lnTo>
                  <a:lnTo>
                    <a:pt x="10043" y="15460"/>
                  </a:lnTo>
                  <a:lnTo>
                    <a:pt x="10156" y="15573"/>
                  </a:lnTo>
                  <a:lnTo>
                    <a:pt x="10494" y="15573"/>
                  </a:lnTo>
                  <a:lnTo>
                    <a:pt x="10720" y="15460"/>
                  </a:lnTo>
                  <a:lnTo>
                    <a:pt x="10946" y="15347"/>
                  </a:lnTo>
                  <a:lnTo>
                    <a:pt x="11059" y="15122"/>
                  </a:lnTo>
                  <a:lnTo>
                    <a:pt x="11059" y="14896"/>
                  </a:lnTo>
                  <a:lnTo>
                    <a:pt x="11172" y="14670"/>
                  </a:lnTo>
                  <a:lnTo>
                    <a:pt x="11059" y="14332"/>
                  </a:lnTo>
                  <a:lnTo>
                    <a:pt x="10833" y="14106"/>
                  </a:lnTo>
                  <a:lnTo>
                    <a:pt x="9479" y="12752"/>
                  </a:lnTo>
                  <a:lnTo>
                    <a:pt x="8915" y="12188"/>
                  </a:lnTo>
                  <a:lnTo>
                    <a:pt x="8689" y="11849"/>
                  </a:lnTo>
                  <a:lnTo>
                    <a:pt x="8012" y="9028"/>
                  </a:lnTo>
                  <a:lnTo>
                    <a:pt x="8012" y="8577"/>
                  </a:lnTo>
                  <a:lnTo>
                    <a:pt x="8125" y="8125"/>
                  </a:lnTo>
                  <a:lnTo>
                    <a:pt x="8463" y="7787"/>
                  </a:lnTo>
                  <a:lnTo>
                    <a:pt x="8915" y="7561"/>
                  </a:lnTo>
                  <a:lnTo>
                    <a:pt x="9366" y="7561"/>
                  </a:lnTo>
                  <a:lnTo>
                    <a:pt x="10946" y="6884"/>
                  </a:lnTo>
                  <a:lnTo>
                    <a:pt x="10269" y="5756"/>
                  </a:lnTo>
                  <a:lnTo>
                    <a:pt x="9479" y="4740"/>
                  </a:lnTo>
                  <a:lnTo>
                    <a:pt x="8689" y="4063"/>
                  </a:lnTo>
                  <a:lnTo>
                    <a:pt x="7786" y="3499"/>
                  </a:lnTo>
                  <a:lnTo>
                    <a:pt x="6658" y="2822"/>
                  </a:lnTo>
                  <a:lnTo>
                    <a:pt x="6319" y="1"/>
                  </a:ln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-3132627" y="2896513"/>
              <a:ext cx="54682" cy="80399"/>
            </a:xfrm>
            <a:custGeom>
              <a:avLst/>
              <a:gdLst/>
              <a:ahLst/>
              <a:cxnLst/>
              <a:rect l="l" t="t" r="r" b="b"/>
              <a:pathLst>
                <a:path w="3838" h="5643" extrusionOk="0">
                  <a:moveTo>
                    <a:pt x="0" y="0"/>
                  </a:moveTo>
                  <a:lnTo>
                    <a:pt x="0" y="564"/>
                  </a:lnTo>
                  <a:lnTo>
                    <a:pt x="0" y="1129"/>
                  </a:lnTo>
                  <a:lnTo>
                    <a:pt x="113" y="1806"/>
                  </a:lnTo>
                  <a:lnTo>
                    <a:pt x="226" y="2370"/>
                  </a:lnTo>
                  <a:lnTo>
                    <a:pt x="452" y="3047"/>
                  </a:lnTo>
                  <a:lnTo>
                    <a:pt x="790" y="3611"/>
                  </a:lnTo>
                  <a:lnTo>
                    <a:pt x="1242" y="4175"/>
                  </a:lnTo>
                  <a:lnTo>
                    <a:pt x="1693" y="4627"/>
                  </a:lnTo>
                  <a:lnTo>
                    <a:pt x="2257" y="4965"/>
                  </a:lnTo>
                  <a:lnTo>
                    <a:pt x="2822" y="5304"/>
                  </a:lnTo>
                  <a:lnTo>
                    <a:pt x="3386" y="5530"/>
                  </a:lnTo>
                  <a:lnTo>
                    <a:pt x="3837" y="5642"/>
                  </a:lnTo>
                  <a:lnTo>
                    <a:pt x="2934" y="5078"/>
                  </a:lnTo>
                  <a:lnTo>
                    <a:pt x="2370" y="4740"/>
                  </a:lnTo>
                  <a:lnTo>
                    <a:pt x="1919" y="4401"/>
                  </a:lnTo>
                  <a:lnTo>
                    <a:pt x="1467" y="3950"/>
                  </a:lnTo>
                  <a:lnTo>
                    <a:pt x="1016" y="3498"/>
                  </a:lnTo>
                  <a:lnTo>
                    <a:pt x="565" y="2257"/>
                  </a:lnTo>
                  <a:lnTo>
                    <a:pt x="226" y="1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-3153528" y="2906159"/>
              <a:ext cx="51462" cy="75569"/>
            </a:xfrm>
            <a:custGeom>
              <a:avLst/>
              <a:gdLst/>
              <a:ahLst/>
              <a:cxnLst/>
              <a:rect l="l" t="t" r="r" b="b"/>
              <a:pathLst>
                <a:path w="3612" h="5304" extrusionOk="0">
                  <a:moveTo>
                    <a:pt x="113" y="0"/>
                  </a:moveTo>
                  <a:lnTo>
                    <a:pt x="1" y="565"/>
                  </a:lnTo>
                  <a:lnTo>
                    <a:pt x="113" y="1016"/>
                  </a:lnTo>
                  <a:lnTo>
                    <a:pt x="339" y="2144"/>
                  </a:lnTo>
                  <a:lnTo>
                    <a:pt x="565" y="2709"/>
                  </a:lnTo>
                  <a:lnTo>
                    <a:pt x="903" y="3386"/>
                  </a:lnTo>
                  <a:lnTo>
                    <a:pt x="1355" y="3837"/>
                  </a:lnTo>
                  <a:lnTo>
                    <a:pt x="1806" y="4176"/>
                  </a:lnTo>
                  <a:lnTo>
                    <a:pt x="2709" y="4853"/>
                  </a:lnTo>
                  <a:lnTo>
                    <a:pt x="3160" y="5078"/>
                  </a:lnTo>
                  <a:lnTo>
                    <a:pt x="3611" y="5304"/>
                  </a:lnTo>
                  <a:lnTo>
                    <a:pt x="3273" y="4965"/>
                  </a:lnTo>
                  <a:lnTo>
                    <a:pt x="2822" y="4627"/>
                  </a:lnTo>
                  <a:lnTo>
                    <a:pt x="2032" y="3950"/>
                  </a:lnTo>
                  <a:lnTo>
                    <a:pt x="1129" y="3160"/>
                  </a:lnTo>
                  <a:lnTo>
                    <a:pt x="790" y="2596"/>
                  </a:lnTo>
                  <a:lnTo>
                    <a:pt x="565" y="2032"/>
                  </a:lnTo>
                  <a:lnTo>
                    <a:pt x="226" y="10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-3174429" y="2920620"/>
              <a:ext cx="36987" cy="54682"/>
            </a:xfrm>
            <a:custGeom>
              <a:avLst/>
              <a:gdLst/>
              <a:ahLst/>
              <a:cxnLst/>
              <a:rect l="l" t="t" r="r" b="b"/>
              <a:pathLst>
                <a:path w="2596" h="3838" extrusionOk="0">
                  <a:moveTo>
                    <a:pt x="1" y="1"/>
                  </a:moveTo>
                  <a:lnTo>
                    <a:pt x="1" y="227"/>
                  </a:lnTo>
                  <a:lnTo>
                    <a:pt x="113" y="678"/>
                  </a:lnTo>
                  <a:lnTo>
                    <a:pt x="678" y="2371"/>
                  </a:lnTo>
                  <a:lnTo>
                    <a:pt x="790" y="2596"/>
                  </a:lnTo>
                  <a:lnTo>
                    <a:pt x="903" y="2822"/>
                  </a:lnTo>
                  <a:lnTo>
                    <a:pt x="1242" y="3161"/>
                  </a:lnTo>
                  <a:lnTo>
                    <a:pt x="1919" y="3612"/>
                  </a:lnTo>
                  <a:lnTo>
                    <a:pt x="2370" y="3725"/>
                  </a:lnTo>
                  <a:lnTo>
                    <a:pt x="2596" y="3838"/>
                  </a:lnTo>
                  <a:lnTo>
                    <a:pt x="2596" y="3838"/>
                  </a:lnTo>
                  <a:lnTo>
                    <a:pt x="2032" y="3386"/>
                  </a:lnTo>
                  <a:lnTo>
                    <a:pt x="1468" y="2935"/>
                  </a:lnTo>
                  <a:lnTo>
                    <a:pt x="1129" y="2596"/>
                  </a:lnTo>
                  <a:lnTo>
                    <a:pt x="903" y="2258"/>
                  </a:lnTo>
                  <a:lnTo>
                    <a:pt x="339" y="6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-2822331" y="1949553"/>
              <a:ext cx="371390" cy="377829"/>
            </a:xfrm>
            <a:custGeom>
              <a:avLst/>
              <a:gdLst/>
              <a:ahLst/>
              <a:cxnLst/>
              <a:rect l="l" t="t" r="r" b="b"/>
              <a:pathLst>
                <a:path w="26067" h="26519" extrusionOk="0">
                  <a:moveTo>
                    <a:pt x="0" y="1"/>
                  </a:moveTo>
                  <a:lnTo>
                    <a:pt x="4175" y="19635"/>
                  </a:lnTo>
                  <a:lnTo>
                    <a:pt x="7786" y="23810"/>
                  </a:lnTo>
                  <a:lnTo>
                    <a:pt x="9140" y="25277"/>
                  </a:lnTo>
                  <a:lnTo>
                    <a:pt x="9592" y="25729"/>
                  </a:lnTo>
                  <a:lnTo>
                    <a:pt x="9930" y="26067"/>
                  </a:lnTo>
                  <a:lnTo>
                    <a:pt x="10382" y="26180"/>
                  </a:lnTo>
                  <a:lnTo>
                    <a:pt x="11059" y="26293"/>
                  </a:lnTo>
                  <a:lnTo>
                    <a:pt x="13203" y="26519"/>
                  </a:lnTo>
                  <a:lnTo>
                    <a:pt x="14670" y="26519"/>
                  </a:lnTo>
                  <a:lnTo>
                    <a:pt x="16024" y="26293"/>
                  </a:lnTo>
                  <a:lnTo>
                    <a:pt x="17265" y="25842"/>
                  </a:lnTo>
                  <a:lnTo>
                    <a:pt x="18281" y="25390"/>
                  </a:lnTo>
                  <a:lnTo>
                    <a:pt x="19183" y="24713"/>
                  </a:lnTo>
                  <a:lnTo>
                    <a:pt x="19973" y="23923"/>
                  </a:lnTo>
                  <a:lnTo>
                    <a:pt x="20538" y="23133"/>
                  </a:lnTo>
                  <a:lnTo>
                    <a:pt x="20989" y="22231"/>
                  </a:lnTo>
                  <a:lnTo>
                    <a:pt x="21440" y="21102"/>
                  </a:lnTo>
                  <a:lnTo>
                    <a:pt x="22117" y="18845"/>
                  </a:lnTo>
                  <a:lnTo>
                    <a:pt x="23923" y="12978"/>
                  </a:lnTo>
                  <a:lnTo>
                    <a:pt x="26067" y="5079"/>
                  </a:lnTo>
                  <a:lnTo>
                    <a:pt x="18619" y="1693"/>
                  </a:lnTo>
                  <a:lnTo>
                    <a:pt x="13654" y="14670"/>
                  </a:lnTo>
                  <a:lnTo>
                    <a:pt x="11397" y="11511"/>
                  </a:lnTo>
                  <a:lnTo>
                    <a:pt x="7673" y="5868"/>
                  </a:lnTo>
                  <a:lnTo>
                    <a:pt x="6658" y="4740"/>
                  </a:lnTo>
                  <a:lnTo>
                    <a:pt x="5529" y="3612"/>
                  </a:lnTo>
                  <a:lnTo>
                    <a:pt x="4288" y="2596"/>
                  </a:lnTo>
                  <a:lnTo>
                    <a:pt x="3047" y="1693"/>
                  </a:lnTo>
                  <a:lnTo>
                    <a:pt x="903" y="4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-2822331" y="1949553"/>
              <a:ext cx="371390" cy="377829"/>
            </a:xfrm>
            <a:custGeom>
              <a:avLst/>
              <a:gdLst/>
              <a:ahLst/>
              <a:cxnLst/>
              <a:rect l="l" t="t" r="r" b="b"/>
              <a:pathLst>
                <a:path w="26067" h="2651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903" y="452"/>
                  </a:lnTo>
                  <a:lnTo>
                    <a:pt x="3047" y="1693"/>
                  </a:lnTo>
                  <a:lnTo>
                    <a:pt x="4288" y="2596"/>
                  </a:lnTo>
                  <a:lnTo>
                    <a:pt x="5529" y="3612"/>
                  </a:lnTo>
                  <a:lnTo>
                    <a:pt x="6658" y="4740"/>
                  </a:lnTo>
                  <a:lnTo>
                    <a:pt x="7673" y="5868"/>
                  </a:lnTo>
                  <a:lnTo>
                    <a:pt x="7673" y="5868"/>
                  </a:lnTo>
                  <a:lnTo>
                    <a:pt x="11397" y="11511"/>
                  </a:lnTo>
                  <a:lnTo>
                    <a:pt x="13654" y="14670"/>
                  </a:lnTo>
                  <a:lnTo>
                    <a:pt x="18619" y="1693"/>
                  </a:lnTo>
                  <a:lnTo>
                    <a:pt x="26067" y="5079"/>
                  </a:lnTo>
                  <a:lnTo>
                    <a:pt x="26067" y="5079"/>
                  </a:lnTo>
                  <a:lnTo>
                    <a:pt x="23923" y="12978"/>
                  </a:lnTo>
                  <a:lnTo>
                    <a:pt x="22117" y="18845"/>
                  </a:lnTo>
                  <a:lnTo>
                    <a:pt x="21440" y="21102"/>
                  </a:lnTo>
                  <a:lnTo>
                    <a:pt x="20989" y="22231"/>
                  </a:lnTo>
                  <a:lnTo>
                    <a:pt x="20989" y="22231"/>
                  </a:lnTo>
                  <a:lnTo>
                    <a:pt x="20538" y="23133"/>
                  </a:lnTo>
                  <a:lnTo>
                    <a:pt x="19973" y="23923"/>
                  </a:lnTo>
                  <a:lnTo>
                    <a:pt x="19183" y="24713"/>
                  </a:lnTo>
                  <a:lnTo>
                    <a:pt x="18281" y="25390"/>
                  </a:lnTo>
                  <a:lnTo>
                    <a:pt x="17265" y="25842"/>
                  </a:lnTo>
                  <a:lnTo>
                    <a:pt x="16024" y="26293"/>
                  </a:lnTo>
                  <a:lnTo>
                    <a:pt x="14670" y="26519"/>
                  </a:lnTo>
                  <a:lnTo>
                    <a:pt x="13203" y="26519"/>
                  </a:lnTo>
                  <a:lnTo>
                    <a:pt x="13203" y="26519"/>
                  </a:lnTo>
                  <a:lnTo>
                    <a:pt x="11059" y="26293"/>
                  </a:lnTo>
                  <a:lnTo>
                    <a:pt x="10382" y="26180"/>
                  </a:lnTo>
                  <a:lnTo>
                    <a:pt x="9930" y="26067"/>
                  </a:lnTo>
                  <a:lnTo>
                    <a:pt x="9592" y="25729"/>
                  </a:lnTo>
                  <a:lnTo>
                    <a:pt x="9140" y="25277"/>
                  </a:lnTo>
                  <a:lnTo>
                    <a:pt x="7786" y="23810"/>
                  </a:lnTo>
                  <a:lnTo>
                    <a:pt x="4175" y="19635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-2761238" y="2230913"/>
              <a:ext cx="45022" cy="53058"/>
            </a:xfrm>
            <a:custGeom>
              <a:avLst/>
              <a:gdLst/>
              <a:ahLst/>
              <a:cxnLst/>
              <a:rect l="l" t="t" r="r" b="b"/>
              <a:pathLst>
                <a:path w="3160" h="3724" extrusionOk="0">
                  <a:moveTo>
                    <a:pt x="0" y="0"/>
                  </a:moveTo>
                  <a:lnTo>
                    <a:pt x="1354" y="1693"/>
                  </a:lnTo>
                  <a:lnTo>
                    <a:pt x="3160" y="3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-2761238" y="2230913"/>
              <a:ext cx="45022" cy="53058"/>
            </a:xfrm>
            <a:custGeom>
              <a:avLst/>
              <a:gdLst/>
              <a:ahLst/>
              <a:cxnLst/>
              <a:rect l="l" t="t" r="r" b="b"/>
              <a:pathLst>
                <a:path w="3160" h="372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54" y="1693"/>
                  </a:lnTo>
                  <a:lnTo>
                    <a:pt x="1354" y="1693"/>
                  </a:lnTo>
                  <a:lnTo>
                    <a:pt x="3160" y="3724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-2772493" y="2129628"/>
              <a:ext cx="64327" cy="162393"/>
            </a:xfrm>
            <a:custGeom>
              <a:avLst/>
              <a:gdLst/>
              <a:ahLst/>
              <a:cxnLst/>
              <a:rect l="l" t="t" r="r" b="b"/>
              <a:pathLst>
                <a:path w="4515" h="11398" extrusionOk="0">
                  <a:moveTo>
                    <a:pt x="0" y="0"/>
                  </a:moveTo>
                  <a:lnTo>
                    <a:pt x="790" y="7109"/>
                  </a:lnTo>
                  <a:lnTo>
                    <a:pt x="3950" y="10833"/>
                  </a:lnTo>
                  <a:lnTo>
                    <a:pt x="4514" y="11397"/>
                  </a:lnTo>
                  <a:lnTo>
                    <a:pt x="3047" y="8689"/>
                  </a:lnTo>
                  <a:lnTo>
                    <a:pt x="1806" y="5868"/>
                  </a:lnTo>
                  <a:lnTo>
                    <a:pt x="790" y="2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-2772493" y="2129628"/>
              <a:ext cx="64327" cy="162393"/>
            </a:xfrm>
            <a:custGeom>
              <a:avLst/>
              <a:gdLst/>
              <a:ahLst/>
              <a:cxnLst/>
              <a:rect l="l" t="t" r="r" b="b"/>
              <a:pathLst>
                <a:path w="4515" h="11398" fill="none" extrusionOk="0">
                  <a:moveTo>
                    <a:pt x="0" y="0"/>
                  </a:moveTo>
                  <a:lnTo>
                    <a:pt x="790" y="7109"/>
                  </a:lnTo>
                  <a:lnTo>
                    <a:pt x="3950" y="10833"/>
                  </a:lnTo>
                  <a:lnTo>
                    <a:pt x="3950" y="10833"/>
                  </a:lnTo>
                  <a:lnTo>
                    <a:pt x="4514" y="11397"/>
                  </a:lnTo>
                  <a:lnTo>
                    <a:pt x="4514" y="11397"/>
                  </a:lnTo>
                  <a:lnTo>
                    <a:pt x="3047" y="8689"/>
                  </a:lnTo>
                  <a:lnTo>
                    <a:pt x="1806" y="5868"/>
                  </a:lnTo>
                  <a:lnTo>
                    <a:pt x="790" y="2934"/>
                  </a:lnTo>
                  <a:lnTo>
                    <a:pt x="0" y="0"/>
                  </a:lnTo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-2627796" y="2153734"/>
              <a:ext cx="11270" cy="90044"/>
            </a:xfrm>
            <a:custGeom>
              <a:avLst/>
              <a:gdLst/>
              <a:ahLst/>
              <a:cxnLst/>
              <a:rect l="l" t="t" r="r" b="b"/>
              <a:pathLst>
                <a:path w="791" h="6320" extrusionOk="0">
                  <a:moveTo>
                    <a:pt x="0" y="1"/>
                  </a:moveTo>
                  <a:lnTo>
                    <a:pt x="0" y="903"/>
                  </a:lnTo>
                  <a:lnTo>
                    <a:pt x="226" y="3160"/>
                  </a:lnTo>
                  <a:lnTo>
                    <a:pt x="564" y="5417"/>
                  </a:lnTo>
                  <a:lnTo>
                    <a:pt x="790" y="6320"/>
                  </a:lnTo>
                  <a:lnTo>
                    <a:pt x="790" y="5417"/>
                  </a:lnTo>
                  <a:lnTo>
                    <a:pt x="452" y="3160"/>
                  </a:lnTo>
                  <a:lnTo>
                    <a:pt x="339" y="15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-3081180" y="1820941"/>
              <a:ext cx="196160" cy="102910"/>
            </a:xfrm>
            <a:custGeom>
              <a:avLst/>
              <a:gdLst/>
              <a:ahLst/>
              <a:cxnLst/>
              <a:rect l="l" t="t" r="r" b="b"/>
              <a:pathLst>
                <a:path w="13768" h="7223" extrusionOk="0">
                  <a:moveTo>
                    <a:pt x="903" y="0"/>
                  </a:moveTo>
                  <a:lnTo>
                    <a:pt x="565" y="113"/>
                  </a:lnTo>
                  <a:lnTo>
                    <a:pt x="339" y="339"/>
                  </a:lnTo>
                  <a:lnTo>
                    <a:pt x="113" y="564"/>
                  </a:lnTo>
                  <a:lnTo>
                    <a:pt x="0" y="903"/>
                  </a:lnTo>
                  <a:lnTo>
                    <a:pt x="339" y="3611"/>
                  </a:lnTo>
                  <a:lnTo>
                    <a:pt x="13767" y="7222"/>
                  </a:lnTo>
                  <a:lnTo>
                    <a:pt x="13767" y="4740"/>
                  </a:lnTo>
                  <a:lnTo>
                    <a:pt x="13767" y="3273"/>
                  </a:lnTo>
                  <a:lnTo>
                    <a:pt x="13654" y="3160"/>
                  </a:lnTo>
                  <a:lnTo>
                    <a:pt x="13316" y="3047"/>
                  </a:lnTo>
                  <a:lnTo>
                    <a:pt x="12187" y="2708"/>
                  </a:lnTo>
                  <a:lnTo>
                    <a:pt x="8577" y="1693"/>
                  </a:lnTo>
                  <a:lnTo>
                    <a:pt x="1129" y="11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-3081180" y="1820941"/>
              <a:ext cx="196160" cy="102910"/>
            </a:xfrm>
            <a:custGeom>
              <a:avLst/>
              <a:gdLst/>
              <a:ahLst/>
              <a:cxnLst/>
              <a:rect l="l" t="t" r="r" b="b"/>
              <a:pathLst>
                <a:path w="13768" h="7223" fill="none" extrusionOk="0">
                  <a:moveTo>
                    <a:pt x="339" y="3611"/>
                  </a:moveTo>
                  <a:lnTo>
                    <a:pt x="0" y="903"/>
                  </a:lnTo>
                  <a:lnTo>
                    <a:pt x="0" y="903"/>
                  </a:lnTo>
                  <a:lnTo>
                    <a:pt x="113" y="564"/>
                  </a:lnTo>
                  <a:lnTo>
                    <a:pt x="339" y="339"/>
                  </a:lnTo>
                  <a:lnTo>
                    <a:pt x="565" y="113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1129" y="113"/>
                  </a:lnTo>
                  <a:lnTo>
                    <a:pt x="1129" y="113"/>
                  </a:lnTo>
                  <a:lnTo>
                    <a:pt x="8577" y="1693"/>
                  </a:lnTo>
                  <a:lnTo>
                    <a:pt x="12187" y="2708"/>
                  </a:lnTo>
                  <a:lnTo>
                    <a:pt x="13316" y="3047"/>
                  </a:lnTo>
                  <a:lnTo>
                    <a:pt x="13654" y="3160"/>
                  </a:lnTo>
                  <a:lnTo>
                    <a:pt x="13767" y="3273"/>
                  </a:lnTo>
                  <a:lnTo>
                    <a:pt x="13767" y="3273"/>
                  </a:lnTo>
                  <a:lnTo>
                    <a:pt x="13767" y="4740"/>
                  </a:lnTo>
                  <a:lnTo>
                    <a:pt x="13767" y="7222"/>
                  </a:lnTo>
                  <a:lnTo>
                    <a:pt x="339" y="3611"/>
                  </a:lnTo>
                  <a:lnTo>
                    <a:pt x="339" y="361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-3307872" y="1973674"/>
              <a:ext cx="200975" cy="840859"/>
            </a:xfrm>
            <a:custGeom>
              <a:avLst/>
              <a:gdLst/>
              <a:ahLst/>
              <a:cxnLst/>
              <a:rect l="l" t="t" r="r" b="b"/>
              <a:pathLst>
                <a:path w="14106" h="59018" extrusionOk="0">
                  <a:moveTo>
                    <a:pt x="4740" y="0"/>
                  </a:moveTo>
                  <a:lnTo>
                    <a:pt x="4289" y="452"/>
                  </a:lnTo>
                  <a:lnTo>
                    <a:pt x="3724" y="1129"/>
                  </a:lnTo>
                  <a:lnTo>
                    <a:pt x="3047" y="2031"/>
                  </a:lnTo>
                  <a:lnTo>
                    <a:pt x="2370" y="3160"/>
                  </a:lnTo>
                  <a:lnTo>
                    <a:pt x="1693" y="4740"/>
                  </a:lnTo>
                  <a:lnTo>
                    <a:pt x="1242" y="6545"/>
                  </a:lnTo>
                  <a:lnTo>
                    <a:pt x="1016" y="7561"/>
                  </a:lnTo>
                  <a:lnTo>
                    <a:pt x="903" y="8689"/>
                  </a:lnTo>
                  <a:lnTo>
                    <a:pt x="565" y="14896"/>
                  </a:lnTo>
                  <a:lnTo>
                    <a:pt x="339" y="24826"/>
                  </a:lnTo>
                  <a:lnTo>
                    <a:pt x="1" y="37916"/>
                  </a:lnTo>
                  <a:lnTo>
                    <a:pt x="5417" y="59017"/>
                  </a:lnTo>
                  <a:lnTo>
                    <a:pt x="14106" y="56760"/>
                  </a:lnTo>
                  <a:lnTo>
                    <a:pt x="11059" y="34643"/>
                  </a:lnTo>
                  <a:lnTo>
                    <a:pt x="11285" y="15347"/>
                  </a:lnTo>
                  <a:lnTo>
                    <a:pt x="47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-3307872" y="1973674"/>
              <a:ext cx="200975" cy="840859"/>
            </a:xfrm>
            <a:custGeom>
              <a:avLst/>
              <a:gdLst/>
              <a:ahLst/>
              <a:cxnLst/>
              <a:rect l="l" t="t" r="r" b="b"/>
              <a:pathLst>
                <a:path w="14106" h="59018" fill="none" extrusionOk="0">
                  <a:moveTo>
                    <a:pt x="4740" y="0"/>
                  </a:moveTo>
                  <a:lnTo>
                    <a:pt x="4740" y="0"/>
                  </a:lnTo>
                  <a:lnTo>
                    <a:pt x="4289" y="452"/>
                  </a:lnTo>
                  <a:lnTo>
                    <a:pt x="3724" y="1129"/>
                  </a:lnTo>
                  <a:lnTo>
                    <a:pt x="3047" y="2031"/>
                  </a:lnTo>
                  <a:lnTo>
                    <a:pt x="2370" y="3160"/>
                  </a:lnTo>
                  <a:lnTo>
                    <a:pt x="1693" y="4740"/>
                  </a:lnTo>
                  <a:lnTo>
                    <a:pt x="1242" y="6545"/>
                  </a:lnTo>
                  <a:lnTo>
                    <a:pt x="1016" y="7561"/>
                  </a:lnTo>
                  <a:lnTo>
                    <a:pt x="903" y="8689"/>
                  </a:lnTo>
                  <a:lnTo>
                    <a:pt x="903" y="8689"/>
                  </a:lnTo>
                  <a:lnTo>
                    <a:pt x="565" y="14896"/>
                  </a:lnTo>
                  <a:lnTo>
                    <a:pt x="339" y="24826"/>
                  </a:lnTo>
                  <a:lnTo>
                    <a:pt x="1" y="37916"/>
                  </a:lnTo>
                  <a:lnTo>
                    <a:pt x="5417" y="59017"/>
                  </a:lnTo>
                  <a:lnTo>
                    <a:pt x="14106" y="56760"/>
                  </a:lnTo>
                  <a:lnTo>
                    <a:pt x="11059" y="34643"/>
                  </a:lnTo>
                  <a:lnTo>
                    <a:pt x="11285" y="15347"/>
                  </a:lnTo>
                  <a:lnTo>
                    <a:pt x="474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-3230693" y="2200366"/>
              <a:ext cx="123797" cy="614167"/>
            </a:xfrm>
            <a:custGeom>
              <a:avLst/>
              <a:gdLst/>
              <a:ahLst/>
              <a:cxnLst/>
              <a:rect l="l" t="t" r="r" b="b"/>
              <a:pathLst>
                <a:path w="8689" h="43107" extrusionOk="0">
                  <a:moveTo>
                    <a:pt x="5868" y="0"/>
                  </a:moveTo>
                  <a:lnTo>
                    <a:pt x="5755" y="4401"/>
                  </a:lnTo>
                  <a:lnTo>
                    <a:pt x="5417" y="19635"/>
                  </a:lnTo>
                  <a:lnTo>
                    <a:pt x="6094" y="24149"/>
                  </a:lnTo>
                  <a:lnTo>
                    <a:pt x="8560" y="40853"/>
                  </a:lnTo>
                  <a:lnTo>
                    <a:pt x="8560" y="40853"/>
                  </a:lnTo>
                  <a:lnTo>
                    <a:pt x="2370" y="42429"/>
                  </a:lnTo>
                  <a:lnTo>
                    <a:pt x="677" y="42881"/>
                  </a:lnTo>
                  <a:lnTo>
                    <a:pt x="226" y="42993"/>
                  </a:lnTo>
                  <a:lnTo>
                    <a:pt x="0" y="43106"/>
                  </a:lnTo>
                  <a:lnTo>
                    <a:pt x="226" y="43106"/>
                  </a:lnTo>
                  <a:lnTo>
                    <a:pt x="677" y="42993"/>
                  </a:lnTo>
                  <a:lnTo>
                    <a:pt x="2370" y="42542"/>
                  </a:lnTo>
                  <a:lnTo>
                    <a:pt x="8576" y="40962"/>
                  </a:lnTo>
                  <a:lnTo>
                    <a:pt x="8689" y="40962"/>
                  </a:lnTo>
                  <a:lnTo>
                    <a:pt x="8689" y="40849"/>
                  </a:lnTo>
                  <a:lnTo>
                    <a:pt x="6319" y="24149"/>
                  </a:lnTo>
                  <a:lnTo>
                    <a:pt x="5642" y="19635"/>
                  </a:lnTo>
                  <a:lnTo>
                    <a:pt x="5868" y="4401"/>
                  </a:lnTo>
                  <a:lnTo>
                    <a:pt x="58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-3230693" y="2176245"/>
              <a:ext cx="123797" cy="638288"/>
            </a:xfrm>
            <a:custGeom>
              <a:avLst/>
              <a:gdLst/>
              <a:ahLst/>
              <a:cxnLst/>
              <a:rect l="l" t="t" r="r" b="b"/>
              <a:pathLst>
                <a:path w="8689" h="44800" fill="none" extrusionOk="0">
                  <a:moveTo>
                    <a:pt x="0" y="44799"/>
                  </a:moveTo>
                  <a:lnTo>
                    <a:pt x="0" y="44799"/>
                  </a:lnTo>
                  <a:lnTo>
                    <a:pt x="226" y="44686"/>
                  </a:lnTo>
                  <a:lnTo>
                    <a:pt x="677" y="44574"/>
                  </a:lnTo>
                  <a:lnTo>
                    <a:pt x="2370" y="44122"/>
                  </a:lnTo>
                  <a:lnTo>
                    <a:pt x="8576" y="42542"/>
                  </a:lnTo>
                  <a:lnTo>
                    <a:pt x="8576" y="42655"/>
                  </a:lnTo>
                  <a:lnTo>
                    <a:pt x="8576" y="42655"/>
                  </a:lnTo>
                  <a:lnTo>
                    <a:pt x="6094" y="25842"/>
                  </a:lnTo>
                  <a:lnTo>
                    <a:pt x="6094" y="25842"/>
                  </a:lnTo>
                  <a:lnTo>
                    <a:pt x="5417" y="21328"/>
                  </a:lnTo>
                  <a:lnTo>
                    <a:pt x="5417" y="21328"/>
                  </a:lnTo>
                  <a:lnTo>
                    <a:pt x="5755" y="6094"/>
                  </a:lnTo>
                  <a:lnTo>
                    <a:pt x="5755" y="6094"/>
                  </a:lnTo>
                  <a:lnTo>
                    <a:pt x="5868" y="1693"/>
                  </a:lnTo>
                  <a:lnTo>
                    <a:pt x="5868" y="1693"/>
                  </a:lnTo>
                  <a:lnTo>
                    <a:pt x="5868" y="452"/>
                  </a:lnTo>
                  <a:lnTo>
                    <a:pt x="5868" y="113"/>
                  </a:lnTo>
                  <a:lnTo>
                    <a:pt x="5868" y="0"/>
                  </a:lnTo>
                  <a:lnTo>
                    <a:pt x="5868" y="113"/>
                  </a:lnTo>
                  <a:lnTo>
                    <a:pt x="5868" y="113"/>
                  </a:lnTo>
                  <a:lnTo>
                    <a:pt x="5868" y="452"/>
                  </a:lnTo>
                  <a:lnTo>
                    <a:pt x="5868" y="452"/>
                  </a:lnTo>
                  <a:lnTo>
                    <a:pt x="5868" y="1693"/>
                  </a:lnTo>
                  <a:lnTo>
                    <a:pt x="5868" y="1693"/>
                  </a:lnTo>
                  <a:lnTo>
                    <a:pt x="5868" y="6094"/>
                  </a:lnTo>
                  <a:lnTo>
                    <a:pt x="5868" y="6094"/>
                  </a:lnTo>
                  <a:lnTo>
                    <a:pt x="5642" y="21328"/>
                  </a:lnTo>
                  <a:lnTo>
                    <a:pt x="5642" y="21328"/>
                  </a:lnTo>
                  <a:lnTo>
                    <a:pt x="6319" y="25842"/>
                  </a:lnTo>
                  <a:lnTo>
                    <a:pt x="6319" y="25842"/>
                  </a:lnTo>
                  <a:lnTo>
                    <a:pt x="8689" y="42542"/>
                  </a:lnTo>
                  <a:lnTo>
                    <a:pt x="8689" y="42655"/>
                  </a:lnTo>
                  <a:lnTo>
                    <a:pt x="8576" y="42655"/>
                  </a:lnTo>
                  <a:lnTo>
                    <a:pt x="2370" y="44235"/>
                  </a:lnTo>
                  <a:lnTo>
                    <a:pt x="677" y="44686"/>
                  </a:lnTo>
                  <a:lnTo>
                    <a:pt x="226" y="44799"/>
                  </a:lnTo>
                  <a:lnTo>
                    <a:pt x="226" y="44799"/>
                  </a:lnTo>
                  <a:lnTo>
                    <a:pt x="0" y="4479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9"/>
            <p:cNvSpPr/>
            <p:nvPr/>
          </p:nvSpPr>
          <p:spPr>
            <a:xfrm>
              <a:off x="-3248388" y="1862743"/>
              <a:ext cx="543428" cy="864966"/>
            </a:xfrm>
            <a:custGeom>
              <a:avLst/>
              <a:gdLst/>
              <a:ahLst/>
              <a:cxnLst/>
              <a:rect l="l" t="t" r="r" b="b"/>
              <a:pathLst>
                <a:path w="38142" h="60710" extrusionOk="0">
                  <a:moveTo>
                    <a:pt x="12639" y="0"/>
                  </a:moveTo>
                  <a:lnTo>
                    <a:pt x="10947" y="790"/>
                  </a:lnTo>
                  <a:lnTo>
                    <a:pt x="7336" y="2821"/>
                  </a:lnTo>
                  <a:lnTo>
                    <a:pt x="5304" y="4062"/>
                  </a:lnTo>
                  <a:lnTo>
                    <a:pt x="3386" y="5417"/>
                  </a:lnTo>
                  <a:lnTo>
                    <a:pt x="1693" y="6658"/>
                  </a:lnTo>
                  <a:lnTo>
                    <a:pt x="1016" y="7222"/>
                  </a:lnTo>
                  <a:lnTo>
                    <a:pt x="565" y="7786"/>
                  </a:lnTo>
                  <a:lnTo>
                    <a:pt x="226" y="8576"/>
                  </a:lnTo>
                  <a:lnTo>
                    <a:pt x="1" y="9479"/>
                  </a:lnTo>
                  <a:lnTo>
                    <a:pt x="114" y="10494"/>
                  </a:lnTo>
                  <a:lnTo>
                    <a:pt x="226" y="11623"/>
                  </a:lnTo>
                  <a:lnTo>
                    <a:pt x="565" y="12864"/>
                  </a:lnTo>
                  <a:lnTo>
                    <a:pt x="904" y="14218"/>
                  </a:lnTo>
                  <a:lnTo>
                    <a:pt x="1919" y="16814"/>
                  </a:lnTo>
                  <a:lnTo>
                    <a:pt x="3048" y="19522"/>
                  </a:lnTo>
                  <a:lnTo>
                    <a:pt x="4176" y="22004"/>
                  </a:lnTo>
                  <a:lnTo>
                    <a:pt x="5079" y="23923"/>
                  </a:lnTo>
                  <a:lnTo>
                    <a:pt x="5417" y="24713"/>
                  </a:lnTo>
                  <a:lnTo>
                    <a:pt x="5530" y="25390"/>
                  </a:lnTo>
                  <a:lnTo>
                    <a:pt x="5981" y="27872"/>
                  </a:lnTo>
                  <a:lnTo>
                    <a:pt x="6546" y="32612"/>
                  </a:lnTo>
                  <a:lnTo>
                    <a:pt x="6771" y="35546"/>
                  </a:lnTo>
                  <a:lnTo>
                    <a:pt x="6884" y="38592"/>
                  </a:lnTo>
                  <a:lnTo>
                    <a:pt x="6884" y="41752"/>
                  </a:lnTo>
                  <a:lnTo>
                    <a:pt x="6659" y="44799"/>
                  </a:lnTo>
                  <a:lnTo>
                    <a:pt x="6320" y="48748"/>
                  </a:lnTo>
                  <a:lnTo>
                    <a:pt x="6207" y="52698"/>
                  </a:lnTo>
                  <a:lnTo>
                    <a:pt x="6094" y="56647"/>
                  </a:lnTo>
                  <a:lnTo>
                    <a:pt x="6094" y="60710"/>
                  </a:lnTo>
                  <a:lnTo>
                    <a:pt x="38142" y="58114"/>
                  </a:lnTo>
                  <a:lnTo>
                    <a:pt x="38029" y="56083"/>
                  </a:lnTo>
                  <a:lnTo>
                    <a:pt x="37916" y="54052"/>
                  </a:lnTo>
                  <a:lnTo>
                    <a:pt x="37690" y="52134"/>
                  </a:lnTo>
                  <a:lnTo>
                    <a:pt x="37352" y="50215"/>
                  </a:lnTo>
                  <a:lnTo>
                    <a:pt x="36562" y="45927"/>
                  </a:lnTo>
                  <a:lnTo>
                    <a:pt x="35772" y="41075"/>
                  </a:lnTo>
                  <a:lnTo>
                    <a:pt x="33289" y="17942"/>
                  </a:lnTo>
                  <a:lnTo>
                    <a:pt x="29904" y="6094"/>
                  </a:lnTo>
                  <a:lnTo>
                    <a:pt x="24939" y="3950"/>
                  </a:lnTo>
                  <a:lnTo>
                    <a:pt x="1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9"/>
            <p:cNvSpPr/>
            <p:nvPr/>
          </p:nvSpPr>
          <p:spPr>
            <a:xfrm>
              <a:off x="-3248388" y="1862743"/>
              <a:ext cx="543428" cy="864966"/>
            </a:xfrm>
            <a:custGeom>
              <a:avLst/>
              <a:gdLst/>
              <a:ahLst/>
              <a:cxnLst/>
              <a:rect l="l" t="t" r="r" b="b"/>
              <a:pathLst>
                <a:path w="38142" h="60710" fill="none" extrusionOk="0">
                  <a:moveTo>
                    <a:pt x="12639" y="0"/>
                  </a:moveTo>
                  <a:lnTo>
                    <a:pt x="12639" y="0"/>
                  </a:lnTo>
                  <a:lnTo>
                    <a:pt x="10947" y="790"/>
                  </a:lnTo>
                  <a:lnTo>
                    <a:pt x="7336" y="2821"/>
                  </a:lnTo>
                  <a:lnTo>
                    <a:pt x="5304" y="4062"/>
                  </a:lnTo>
                  <a:lnTo>
                    <a:pt x="3386" y="5417"/>
                  </a:lnTo>
                  <a:lnTo>
                    <a:pt x="1693" y="6658"/>
                  </a:lnTo>
                  <a:lnTo>
                    <a:pt x="1016" y="7222"/>
                  </a:lnTo>
                  <a:lnTo>
                    <a:pt x="565" y="7786"/>
                  </a:lnTo>
                  <a:lnTo>
                    <a:pt x="565" y="7786"/>
                  </a:lnTo>
                  <a:lnTo>
                    <a:pt x="226" y="8576"/>
                  </a:lnTo>
                  <a:lnTo>
                    <a:pt x="1" y="9479"/>
                  </a:lnTo>
                  <a:lnTo>
                    <a:pt x="114" y="10494"/>
                  </a:lnTo>
                  <a:lnTo>
                    <a:pt x="226" y="11623"/>
                  </a:lnTo>
                  <a:lnTo>
                    <a:pt x="565" y="12864"/>
                  </a:lnTo>
                  <a:lnTo>
                    <a:pt x="904" y="14218"/>
                  </a:lnTo>
                  <a:lnTo>
                    <a:pt x="1919" y="16814"/>
                  </a:lnTo>
                  <a:lnTo>
                    <a:pt x="3048" y="19522"/>
                  </a:lnTo>
                  <a:lnTo>
                    <a:pt x="4176" y="22004"/>
                  </a:lnTo>
                  <a:lnTo>
                    <a:pt x="5079" y="23923"/>
                  </a:lnTo>
                  <a:lnTo>
                    <a:pt x="5417" y="24713"/>
                  </a:lnTo>
                  <a:lnTo>
                    <a:pt x="5530" y="25390"/>
                  </a:lnTo>
                  <a:lnTo>
                    <a:pt x="5530" y="25390"/>
                  </a:lnTo>
                  <a:lnTo>
                    <a:pt x="5981" y="27872"/>
                  </a:lnTo>
                  <a:lnTo>
                    <a:pt x="6546" y="32612"/>
                  </a:lnTo>
                  <a:lnTo>
                    <a:pt x="6771" y="35546"/>
                  </a:lnTo>
                  <a:lnTo>
                    <a:pt x="6884" y="38592"/>
                  </a:lnTo>
                  <a:lnTo>
                    <a:pt x="6884" y="41752"/>
                  </a:lnTo>
                  <a:lnTo>
                    <a:pt x="6659" y="44799"/>
                  </a:lnTo>
                  <a:lnTo>
                    <a:pt x="6659" y="44799"/>
                  </a:lnTo>
                  <a:lnTo>
                    <a:pt x="6320" y="48748"/>
                  </a:lnTo>
                  <a:lnTo>
                    <a:pt x="6207" y="52698"/>
                  </a:lnTo>
                  <a:lnTo>
                    <a:pt x="6094" y="56647"/>
                  </a:lnTo>
                  <a:lnTo>
                    <a:pt x="6094" y="60710"/>
                  </a:lnTo>
                  <a:lnTo>
                    <a:pt x="38142" y="58114"/>
                  </a:lnTo>
                  <a:lnTo>
                    <a:pt x="38142" y="58114"/>
                  </a:lnTo>
                  <a:lnTo>
                    <a:pt x="38029" y="56083"/>
                  </a:lnTo>
                  <a:lnTo>
                    <a:pt x="37916" y="54052"/>
                  </a:lnTo>
                  <a:lnTo>
                    <a:pt x="37690" y="52134"/>
                  </a:lnTo>
                  <a:lnTo>
                    <a:pt x="37352" y="50215"/>
                  </a:lnTo>
                  <a:lnTo>
                    <a:pt x="36562" y="45927"/>
                  </a:lnTo>
                  <a:lnTo>
                    <a:pt x="35772" y="41075"/>
                  </a:lnTo>
                  <a:lnTo>
                    <a:pt x="33289" y="17942"/>
                  </a:lnTo>
                  <a:lnTo>
                    <a:pt x="29904" y="6094"/>
                  </a:lnTo>
                  <a:lnTo>
                    <a:pt x="24939" y="3950"/>
                  </a:lnTo>
                  <a:lnTo>
                    <a:pt x="12639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-2782139" y="2063704"/>
              <a:ext cx="36987" cy="344063"/>
            </a:xfrm>
            <a:custGeom>
              <a:avLst/>
              <a:gdLst/>
              <a:ahLst/>
              <a:cxnLst/>
              <a:rect l="l" t="t" r="r" b="b"/>
              <a:pathLst>
                <a:path w="2596" h="24149" extrusionOk="0">
                  <a:moveTo>
                    <a:pt x="0" y="0"/>
                  </a:moveTo>
                  <a:lnTo>
                    <a:pt x="0" y="226"/>
                  </a:lnTo>
                  <a:lnTo>
                    <a:pt x="113" y="903"/>
                  </a:lnTo>
                  <a:lnTo>
                    <a:pt x="339" y="3499"/>
                  </a:lnTo>
                  <a:lnTo>
                    <a:pt x="1354" y="12188"/>
                  </a:lnTo>
                  <a:lnTo>
                    <a:pt x="2144" y="20764"/>
                  </a:lnTo>
                  <a:lnTo>
                    <a:pt x="2483" y="23359"/>
                  </a:lnTo>
                  <a:lnTo>
                    <a:pt x="2596" y="24149"/>
                  </a:lnTo>
                  <a:lnTo>
                    <a:pt x="2596" y="23359"/>
                  </a:lnTo>
                  <a:lnTo>
                    <a:pt x="2370" y="20764"/>
                  </a:lnTo>
                  <a:lnTo>
                    <a:pt x="1580" y="12075"/>
                  </a:lnTo>
                  <a:lnTo>
                    <a:pt x="564" y="3499"/>
                  </a:lnTo>
                  <a:lnTo>
                    <a:pt x="226" y="903"/>
                  </a:lnTo>
                  <a:lnTo>
                    <a:pt x="113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-3222657" y="1976880"/>
              <a:ext cx="98080" cy="118995"/>
            </a:xfrm>
            <a:custGeom>
              <a:avLst/>
              <a:gdLst/>
              <a:ahLst/>
              <a:cxnLst/>
              <a:rect l="l" t="t" r="r" b="b"/>
              <a:pathLst>
                <a:path w="6884" h="8352" extrusionOk="0">
                  <a:moveTo>
                    <a:pt x="0" y="1"/>
                  </a:moveTo>
                  <a:lnTo>
                    <a:pt x="452" y="227"/>
                  </a:lnTo>
                  <a:lnTo>
                    <a:pt x="1580" y="565"/>
                  </a:lnTo>
                  <a:lnTo>
                    <a:pt x="2483" y="1016"/>
                  </a:lnTo>
                  <a:lnTo>
                    <a:pt x="3386" y="1581"/>
                  </a:lnTo>
                  <a:lnTo>
                    <a:pt x="4175" y="2258"/>
                  </a:lnTo>
                  <a:lnTo>
                    <a:pt x="4853" y="3048"/>
                  </a:lnTo>
                  <a:lnTo>
                    <a:pt x="5417" y="3838"/>
                  </a:lnTo>
                  <a:lnTo>
                    <a:pt x="5981" y="4740"/>
                  </a:lnTo>
                  <a:lnTo>
                    <a:pt x="6319" y="5643"/>
                  </a:lnTo>
                  <a:lnTo>
                    <a:pt x="6545" y="6659"/>
                  </a:lnTo>
                  <a:lnTo>
                    <a:pt x="6771" y="7900"/>
                  </a:lnTo>
                  <a:lnTo>
                    <a:pt x="6771" y="8351"/>
                  </a:lnTo>
                  <a:lnTo>
                    <a:pt x="6884" y="7900"/>
                  </a:lnTo>
                  <a:lnTo>
                    <a:pt x="6771" y="6659"/>
                  </a:lnTo>
                  <a:lnTo>
                    <a:pt x="6545" y="5643"/>
                  </a:lnTo>
                  <a:lnTo>
                    <a:pt x="6207" y="4627"/>
                  </a:lnTo>
                  <a:lnTo>
                    <a:pt x="5642" y="3725"/>
                  </a:lnTo>
                  <a:lnTo>
                    <a:pt x="5078" y="2822"/>
                  </a:lnTo>
                  <a:lnTo>
                    <a:pt x="4288" y="2145"/>
                  </a:lnTo>
                  <a:lnTo>
                    <a:pt x="3498" y="1468"/>
                  </a:lnTo>
                  <a:lnTo>
                    <a:pt x="2596" y="904"/>
                  </a:lnTo>
                  <a:lnTo>
                    <a:pt x="1693" y="452"/>
                  </a:lnTo>
                  <a:lnTo>
                    <a:pt x="45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-3005611" y="2357915"/>
              <a:ext cx="186500" cy="122201"/>
            </a:xfrm>
            <a:custGeom>
              <a:avLst/>
              <a:gdLst/>
              <a:ahLst/>
              <a:cxnLst/>
              <a:rect l="l" t="t" r="r" b="b"/>
              <a:pathLst>
                <a:path w="13090" h="8577" extrusionOk="0">
                  <a:moveTo>
                    <a:pt x="0" y="1"/>
                  </a:moveTo>
                  <a:lnTo>
                    <a:pt x="339" y="565"/>
                  </a:lnTo>
                  <a:lnTo>
                    <a:pt x="1467" y="1919"/>
                  </a:lnTo>
                  <a:lnTo>
                    <a:pt x="2257" y="2822"/>
                  </a:lnTo>
                  <a:lnTo>
                    <a:pt x="3273" y="3725"/>
                  </a:lnTo>
                  <a:lnTo>
                    <a:pt x="4401" y="4740"/>
                  </a:lnTo>
                  <a:lnTo>
                    <a:pt x="5642" y="5643"/>
                  </a:lnTo>
                  <a:lnTo>
                    <a:pt x="6996" y="6433"/>
                  </a:lnTo>
                  <a:lnTo>
                    <a:pt x="8463" y="7110"/>
                  </a:lnTo>
                  <a:lnTo>
                    <a:pt x="9592" y="7674"/>
                  </a:lnTo>
                  <a:lnTo>
                    <a:pt x="10833" y="8013"/>
                  </a:lnTo>
                  <a:lnTo>
                    <a:pt x="12526" y="8464"/>
                  </a:lnTo>
                  <a:lnTo>
                    <a:pt x="13090" y="8577"/>
                  </a:lnTo>
                  <a:lnTo>
                    <a:pt x="12526" y="8351"/>
                  </a:lnTo>
                  <a:lnTo>
                    <a:pt x="10946" y="7900"/>
                  </a:lnTo>
                  <a:lnTo>
                    <a:pt x="9705" y="7448"/>
                  </a:lnTo>
                  <a:lnTo>
                    <a:pt x="8576" y="6997"/>
                  </a:lnTo>
                  <a:lnTo>
                    <a:pt x="7109" y="6320"/>
                  </a:lnTo>
                  <a:lnTo>
                    <a:pt x="5868" y="5530"/>
                  </a:lnTo>
                  <a:lnTo>
                    <a:pt x="4627" y="4627"/>
                  </a:lnTo>
                  <a:lnTo>
                    <a:pt x="3385" y="3612"/>
                  </a:lnTo>
                  <a:lnTo>
                    <a:pt x="2483" y="2709"/>
                  </a:lnTo>
                  <a:lnTo>
                    <a:pt x="1580" y="1806"/>
                  </a:lnTo>
                  <a:lnTo>
                    <a:pt x="451" y="4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-3161564" y="2293616"/>
              <a:ext cx="9660" cy="223486"/>
            </a:xfrm>
            <a:custGeom>
              <a:avLst/>
              <a:gdLst/>
              <a:ahLst/>
              <a:cxnLst/>
              <a:rect l="l" t="t" r="r" b="b"/>
              <a:pathLst>
                <a:path w="678" h="15686" extrusionOk="0">
                  <a:moveTo>
                    <a:pt x="226" y="0"/>
                  </a:moveTo>
                  <a:lnTo>
                    <a:pt x="0" y="3950"/>
                  </a:lnTo>
                  <a:lnTo>
                    <a:pt x="0" y="7899"/>
                  </a:lnTo>
                  <a:lnTo>
                    <a:pt x="113" y="11736"/>
                  </a:lnTo>
                  <a:lnTo>
                    <a:pt x="452" y="15685"/>
                  </a:lnTo>
                  <a:lnTo>
                    <a:pt x="565" y="14557"/>
                  </a:lnTo>
                  <a:lnTo>
                    <a:pt x="677" y="13541"/>
                  </a:lnTo>
                  <a:lnTo>
                    <a:pt x="565" y="13090"/>
                  </a:lnTo>
                  <a:lnTo>
                    <a:pt x="677" y="6658"/>
                  </a:lnTo>
                  <a:lnTo>
                    <a:pt x="452" y="316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9"/>
            <p:cNvSpPr/>
            <p:nvPr/>
          </p:nvSpPr>
          <p:spPr>
            <a:xfrm>
              <a:off x="-3161564" y="2293616"/>
              <a:ext cx="9660" cy="223486"/>
            </a:xfrm>
            <a:custGeom>
              <a:avLst/>
              <a:gdLst/>
              <a:ahLst/>
              <a:cxnLst/>
              <a:rect l="l" t="t" r="r" b="b"/>
              <a:pathLst>
                <a:path w="678" h="15686" fill="none" extrusionOk="0">
                  <a:moveTo>
                    <a:pt x="226" y="0"/>
                  </a:moveTo>
                  <a:lnTo>
                    <a:pt x="226" y="0"/>
                  </a:lnTo>
                  <a:lnTo>
                    <a:pt x="0" y="3950"/>
                  </a:lnTo>
                  <a:lnTo>
                    <a:pt x="0" y="7899"/>
                  </a:lnTo>
                  <a:lnTo>
                    <a:pt x="113" y="11736"/>
                  </a:lnTo>
                  <a:lnTo>
                    <a:pt x="452" y="15685"/>
                  </a:lnTo>
                  <a:lnTo>
                    <a:pt x="452" y="15685"/>
                  </a:lnTo>
                  <a:lnTo>
                    <a:pt x="565" y="14557"/>
                  </a:lnTo>
                  <a:lnTo>
                    <a:pt x="565" y="14557"/>
                  </a:lnTo>
                  <a:lnTo>
                    <a:pt x="677" y="13541"/>
                  </a:lnTo>
                  <a:lnTo>
                    <a:pt x="677" y="13541"/>
                  </a:lnTo>
                  <a:lnTo>
                    <a:pt x="565" y="13090"/>
                  </a:lnTo>
                  <a:lnTo>
                    <a:pt x="565" y="13090"/>
                  </a:lnTo>
                  <a:lnTo>
                    <a:pt x="677" y="6658"/>
                  </a:lnTo>
                  <a:lnTo>
                    <a:pt x="677" y="6658"/>
                  </a:lnTo>
                  <a:lnTo>
                    <a:pt x="452" y="3160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9"/>
            <p:cNvSpPr/>
            <p:nvPr/>
          </p:nvSpPr>
          <p:spPr>
            <a:xfrm>
              <a:off x="-3153528" y="2388462"/>
              <a:ext cx="3234" cy="98094"/>
            </a:xfrm>
            <a:custGeom>
              <a:avLst/>
              <a:gdLst/>
              <a:ahLst/>
              <a:cxnLst/>
              <a:rect l="l" t="t" r="r" b="b"/>
              <a:pathLst>
                <a:path w="227" h="6885" extrusionOk="0">
                  <a:moveTo>
                    <a:pt x="113" y="1"/>
                  </a:moveTo>
                  <a:lnTo>
                    <a:pt x="1" y="6433"/>
                  </a:lnTo>
                  <a:lnTo>
                    <a:pt x="113" y="6884"/>
                  </a:lnTo>
                  <a:lnTo>
                    <a:pt x="226" y="349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-3111726" y="2722879"/>
              <a:ext cx="6440" cy="14"/>
            </a:xfrm>
            <a:custGeom>
              <a:avLst/>
              <a:gdLst/>
              <a:ahLst/>
              <a:cxnLst/>
              <a:rect l="l" t="t" r="r" b="b"/>
              <a:pathLst>
                <a:path w="452" h="1" extrusionOk="0">
                  <a:moveTo>
                    <a:pt x="452" y="0"/>
                  </a:moveTo>
                  <a:lnTo>
                    <a:pt x="0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9"/>
            <p:cNvSpPr/>
            <p:nvPr/>
          </p:nvSpPr>
          <p:spPr>
            <a:xfrm>
              <a:off x="-3111726" y="2722879"/>
              <a:ext cx="6440" cy="14"/>
            </a:xfrm>
            <a:custGeom>
              <a:avLst/>
              <a:gdLst/>
              <a:ahLst/>
              <a:cxnLst/>
              <a:rect l="l" t="t" r="r" b="b"/>
              <a:pathLst>
                <a:path w="452" h="1" fill="none" extrusionOk="0">
                  <a:moveTo>
                    <a:pt x="452" y="0"/>
                  </a:moveTo>
                  <a:lnTo>
                    <a:pt x="0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9"/>
            <p:cNvSpPr/>
            <p:nvPr/>
          </p:nvSpPr>
          <p:spPr>
            <a:xfrm>
              <a:off x="-3158358" y="2192317"/>
              <a:ext cx="56292" cy="530577"/>
            </a:xfrm>
            <a:custGeom>
              <a:avLst/>
              <a:gdLst/>
              <a:ahLst/>
              <a:cxnLst/>
              <a:rect l="l" t="t" r="r" b="b"/>
              <a:pathLst>
                <a:path w="3951" h="37240" extrusionOk="0">
                  <a:moveTo>
                    <a:pt x="791" y="1"/>
                  </a:moveTo>
                  <a:lnTo>
                    <a:pt x="340" y="3612"/>
                  </a:lnTo>
                  <a:lnTo>
                    <a:pt x="1" y="7110"/>
                  </a:lnTo>
                  <a:lnTo>
                    <a:pt x="227" y="10270"/>
                  </a:lnTo>
                  <a:lnTo>
                    <a:pt x="452" y="13768"/>
                  </a:lnTo>
                  <a:lnTo>
                    <a:pt x="565" y="17266"/>
                  </a:lnTo>
                  <a:lnTo>
                    <a:pt x="452" y="20651"/>
                  </a:lnTo>
                  <a:lnTo>
                    <a:pt x="340" y="21667"/>
                  </a:lnTo>
                  <a:lnTo>
                    <a:pt x="227" y="22795"/>
                  </a:lnTo>
                  <a:lnTo>
                    <a:pt x="678" y="26519"/>
                  </a:lnTo>
                  <a:lnTo>
                    <a:pt x="1355" y="30130"/>
                  </a:lnTo>
                  <a:lnTo>
                    <a:pt x="2032" y="33741"/>
                  </a:lnTo>
                  <a:lnTo>
                    <a:pt x="2935" y="37239"/>
                  </a:lnTo>
                  <a:lnTo>
                    <a:pt x="3725" y="37239"/>
                  </a:lnTo>
                  <a:lnTo>
                    <a:pt x="3950" y="32613"/>
                  </a:lnTo>
                  <a:lnTo>
                    <a:pt x="3950" y="27873"/>
                  </a:lnTo>
                  <a:lnTo>
                    <a:pt x="3725" y="23247"/>
                  </a:lnTo>
                  <a:lnTo>
                    <a:pt x="3386" y="18507"/>
                  </a:lnTo>
                  <a:lnTo>
                    <a:pt x="2935" y="13881"/>
                  </a:lnTo>
                  <a:lnTo>
                    <a:pt x="2371" y="9254"/>
                  </a:lnTo>
                  <a:lnTo>
                    <a:pt x="1694" y="4627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9"/>
            <p:cNvSpPr/>
            <p:nvPr/>
          </p:nvSpPr>
          <p:spPr>
            <a:xfrm>
              <a:off x="-3158358" y="2192317"/>
              <a:ext cx="56292" cy="530577"/>
            </a:xfrm>
            <a:custGeom>
              <a:avLst/>
              <a:gdLst/>
              <a:ahLst/>
              <a:cxnLst/>
              <a:rect l="l" t="t" r="r" b="b"/>
              <a:pathLst>
                <a:path w="3951" h="37240" fill="none" extrusionOk="0">
                  <a:moveTo>
                    <a:pt x="791" y="1"/>
                  </a:moveTo>
                  <a:lnTo>
                    <a:pt x="791" y="1"/>
                  </a:lnTo>
                  <a:lnTo>
                    <a:pt x="340" y="3612"/>
                  </a:lnTo>
                  <a:lnTo>
                    <a:pt x="1" y="7110"/>
                  </a:lnTo>
                  <a:lnTo>
                    <a:pt x="1" y="7110"/>
                  </a:lnTo>
                  <a:lnTo>
                    <a:pt x="227" y="10270"/>
                  </a:lnTo>
                  <a:lnTo>
                    <a:pt x="452" y="13768"/>
                  </a:lnTo>
                  <a:lnTo>
                    <a:pt x="452" y="13768"/>
                  </a:lnTo>
                  <a:lnTo>
                    <a:pt x="565" y="17266"/>
                  </a:lnTo>
                  <a:lnTo>
                    <a:pt x="452" y="20651"/>
                  </a:lnTo>
                  <a:lnTo>
                    <a:pt x="452" y="20651"/>
                  </a:lnTo>
                  <a:lnTo>
                    <a:pt x="340" y="21667"/>
                  </a:lnTo>
                  <a:lnTo>
                    <a:pt x="340" y="21667"/>
                  </a:lnTo>
                  <a:lnTo>
                    <a:pt x="227" y="22795"/>
                  </a:lnTo>
                  <a:lnTo>
                    <a:pt x="227" y="22795"/>
                  </a:lnTo>
                  <a:lnTo>
                    <a:pt x="678" y="26519"/>
                  </a:lnTo>
                  <a:lnTo>
                    <a:pt x="1355" y="30130"/>
                  </a:lnTo>
                  <a:lnTo>
                    <a:pt x="2032" y="33741"/>
                  </a:lnTo>
                  <a:lnTo>
                    <a:pt x="2935" y="37239"/>
                  </a:lnTo>
                  <a:lnTo>
                    <a:pt x="3273" y="37239"/>
                  </a:lnTo>
                  <a:lnTo>
                    <a:pt x="3725" y="37239"/>
                  </a:lnTo>
                  <a:lnTo>
                    <a:pt x="3725" y="37239"/>
                  </a:lnTo>
                  <a:lnTo>
                    <a:pt x="3950" y="32613"/>
                  </a:lnTo>
                  <a:lnTo>
                    <a:pt x="3950" y="27873"/>
                  </a:lnTo>
                  <a:lnTo>
                    <a:pt x="3725" y="23247"/>
                  </a:lnTo>
                  <a:lnTo>
                    <a:pt x="3386" y="18507"/>
                  </a:lnTo>
                  <a:lnTo>
                    <a:pt x="2935" y="13881"/>
                  </a:lnTo>
                  <a:lnTo>
                    <a:pt x="2371" y="9254"/>
                  </a:lnTo>
                  <a:lnTo>
                    <a:pt x="1694" y="4627"/>
                  </a:lnTo>
                  <a:lnTo>
                    <a:pt x="791" y="1"/>
                  </a:lnTo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-2942922" y="2491357"/>
              <a:ext cx="151152" cy="46646"/>
            </a:xfrm>
            <a:custGeom>
              <a:avLst/>
              <a:gdLst/>
              <a:ahLst/>
              <a:cxnLst/>
              <a:rect l="l" t="t" r="r" b="b"/>
              <a:pathLst>
                <a:path w="10609" h="3274" extrusionOk="0">
                  <a:moveTo>
                    <a:pt x="1" y="1"/>
                  </a:moveTo>
                  <a:lnTo>
                    <a:pt x="452" y="565"/>
                  </a:lnTo>
                  <a:lnTo>
                    <a:pt x="1017" y="1016"/>
                  </a:lnTo>
                  <a:lnTo>
                    <a:pt x="1581" y="1468"/>
                  </a:lnTo>
                  <a:lnTo>
                    <a:pt x="2258" y="1806"/>
                  </a:lnTo>
                  <a:lnTo>
                    <a:pt x="3612" y="2483"/>
                  </a:lnTo>
                  <a:lnTo>
                    <a:pt x="5079" y="2935"/>
                  </a:lnTo>
                  <a:lnTo>
                    <a:pt x="6207" y="3160"/>
                  </a:lnTo>
                  <a:lnTo>
                    <a:pt x="7336" y="3273"/>
                  </a:lnTo>
                  <a:lnTo>
                    <a:pt x="8013" y="3273"/>
                  </a:lnTo>
                  <a:lnTo>
                    <a:pt x="8690" y="3160"/>
                  </a:lnTo>
                  <a:lnTo>
                    <a:pt x="9480" y="2935"/>
                  </a:lnTo>
                  <a:lnTo>
                    <a:pt x="10044" y="2596"/>
                  </a:lnTo>
                  <a:lnTo>
                    <a:pt x="10382" y="2370"/>
                  </a:lnTo>
                  <a:lnTo>
                    <a:pt x="10608" y="2145"/>
                  </a:lnTo>
                  <a:lnTo>
                    <a:pt x="7900" y="1919"/>
                  </a:lnTo>
                  <a:lnTo>
                    <a:pt x="5192" y="1581"/>
                  </a:lnTo>
                  <a:lnTo>
                    <a:pt x="2596" y="9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-2942922" y="2491357"/>
              <a:ext cx="151152" cy="46646"/>
            </a:xfrm>
            <a:custGeom>
              <a:avLst/>
              <a:gdLst/>
              <a:ahLst/>
              <a:cxnLst/>
              <a:rect l="l" t="t" r="r" b="b"/>
              <a:pathLst>
                <a:path w="10609" h="327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2" y="565"/>
                  </a:lnTo>
                  <a:lnTo>
                    <a:pt x="1017" y="1016"/>
                  </a:lnTo>
                  <a:lnTo>
                    <a:pt x="1581" y="1468"/>
                  </a:lnTo>
                  <a:lnTo>
                    <a:pt x="2258" y="1806"/>
                  </a:lnTo>
                  <a:lnTo>
                    <a:pt x="3612" y="2483"/>
                  </a:lnTo>
                  <a:lnTo>
                    <a:pt x="5079" y="2935"/>
                  </a:lnTo>
                  <a:lnTo>
                    <a:pt x="5079" y="2935"/>
                  </a:lnTo>
                  <a:lnTo>
                    <a:pt x="6207" y="3160"/>
                  </a:lnTo>
                  <a:lnTo>
                    <a:pt x="7336" y="3273"/>
                  </a:lnTo>
                  <a:lnTo>
                    <a:pt x="7336" y="3273"/>
                  </a:lnTo>
                  <a:lnTo>
                    <a:pt x="8013" y="3273"/>
                  </a:lnTo>
                  <a:lnTo>
                    <a:pt x="8013" y="3273"/>
                  </a:lnTo>
                  <a:lnTo>
                    <a:pt x="8690" y="3160"/>
                  </a:lnTo>
                  <a:lnTo>
                    <a:pt x="9480" y="2935"/>
                  </a:lnTo>
                  <a:lnTo>
                    <a:pt x="10044" y="2596"/>
                  </a:lnTo>
                  <a:lnTo>
                    <a:pt x="10382" y="2370"/>
                  </a:lnTo>
                  <a:lnTo>
                    <a:pt x="10608" y="2145"/>
                  </a:lnTo>
                  <a:lnTo>
                    <a:pt x="10608" y="2145"/>
                  </a:lnTo>
                  <a:lnTo>
                    <a:pt x="7900" y="1919"/>
                  </a:lnTo>
                  <a:lnTo>
                    <a:pt x="5192" y="1581"/>
                  </a:lnTo>
                  <a:lnTo>
                    <a:pt x="2596" y="903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-3076364" y="1864339"/>
              <a:ext cx="189734" cy="59512"/>
            </a:xfrm>
            <a:custGeom>
              <a:avLst/>
              <a:gdLst/>
              <a:ahLst/>
              <a:cxnLst/>
              <a:rect l="l" t="t" r="r" b="b"/>
              <a:pathLst>
                <a:path w="13317" h="4177" extrusionOk="0">
                  <a:moveTo>
                    <a:pt x="1" y="1"/>
                  </a:moveTo>
                  <a:lnTo>
                    <a:pt x="1" y="114"/>
                  </a:lnTo>
                  <a:lnTo>
                    <a:pt x="339" y="339"/>
                  </a:lnTo>
                  <a:lnTo>
                    <a:pt x="1017" y="791"/>
                  </a:lnTo>
                  <a:lnTo>
                    <a:pt x="1694" y="1129"/>
                  </a:lnTo>
                  <a:lnTo>
                    <a:pt x="3725" y="2032"/>
                  </a:lnTo>
                  <a:lnTo>
                    <a:pt x="6320" y="2935"/>
                  </a:lnTo>
                  <a:lnTo>
                    <a:pt x="7561" y="3386"/>
                  </a:lnTo>
                  <a:lnTo>
                    <a:pt x="8803" y="3725"/>
                  </a:lnTo>
                  <a:lnTo>
                    <a:pt x="10044" y="3950"/>
                  </a:lnTo>
                  <a:lnTo>
                    <a:pt x="11285" y="4176"/>
                  </a:lnTo>
                  <a:lnTo>
                    <a:pt x="12752" y="4176"/>
                  </a:lnTo>
                  <a:lnTo>
                    <a:pt x="13316" y="4063"/>
                  </a:lnTo>
                  <a:lnTo>
                    <a:pt x="11285" y="4063"/>
                  </a:lnTo>
                  <a:lnTo>
                    <a:pt x="10044" y="3838"/>
                  </a:lnTo>
                  <a:lnTo>
                    <a:pt x="8803" y="3499"/>
                  </a:lnTo>
                  <a:lnTo>
                    <a:pt x="7674" y="3160"/>
                  </a:lnTo>
                  <a:lnTo>
                    <a:pt x="6433" y="2709"/>
                  </a:lnTo>
                  <a:lnTo>
                    <a:pt x="3838" y="1806"/>
                  </a:lnTo>
                  <a:lnTo>
                    <a:pt x="1806" y="1016"/>
                  </a:lnTo>
                  <a:lnTo>
                    <a:pt x="452" y="3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-3076364" y="1864339"/>
              <a:ext cx="189734" cy="59512"/>
            </a:xfrm>
            <a:custGeom>
              <a:avLst/>
              <a:gdLst/>
              <a:ahLst/>
              <a:cxnLst/>
              <a:rect l="l" t="t" r="r" b="b"/>
              <a:pathLst>
                <a:path w="13317" h="4177" fill="none" extrusionOk="0">
                  <a:moveTo>
                    <a:pt x="13316" y="4063"/>
                  </a:moveTo>
                  <a:lnTo>
                    <a:pt x="13316" y="4063"/>
                  </a:lnTo>
                  <a:lnTo>
                    <a:pt x="12752" y="4176"/>
                  </a:lnTo>
                  <a:lnTo>
                    <a:pt x="12752" y="4176"/>
                  </a:lnTo>
                  <a:lnTo>
                    <a:pt x="11962" y="4176"/>
                  </a:lnTo>
                  <a:lnTo>
                    <a:pt x="11285" y="4176"/>
                  </a:lnTo>
                  <a:lnTo>
                    <a:pt x="11285" y="4176"/>
                  </a:lnTo>
                  <a:lnTo>
                    <a:pt x="10044" y="3950"/>
                  </a:lnTo>
                  <a:lnTo>
                    <a:pt x="8803" y="3725"/>
                  </a:lnTo>
                  <a:lnTo>
                    <a:pt x="7561" y="3386"/>
                  </a:lnTo>
                  <a:lnTo>
                    <a:pt x="6320" y="2935"/>
                  </a:lnTo>
                  <a:lnTo>
                    <a:pt x="6320" y="2935"/>
                  </a:lnTo>
                  <a:lnTo>
                    <a:pt x="3725" y="2032"/>
                  </a:lnTo>
                  <a:lnTo>
                    <a:pt x="1694" y="1129"/>
                  </a:lnTo>
                  <a:lnTo>
                    <a:pt x="1694" y="1129"/>
                  </a:lnTo>
                  <a:lnTo>
                    <a:pt x="1017" y="791"/>
                  </a:lnTo>
                  <a:lnTo>
                    <a:pt x="339" y="339"/>
                  </a:lnTo>
                  <a:lnTo>
                    <a:pt x="339" y="339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452" y="339"/>
                  </a:lnTo>
                  <a:lnTo>
                    <a:pt x="452" y="339"/>
                  </a:lnTo>
                  <a:lnTo>
                    <a:pt x="1806" y="1016"/>
                  </a:lnTo>
                  <a:lnTo>
                    <a:pt x="1806" y="1016"/>
                  </a:lnTo>
                  <a:lnTo>
                    <a:pt x="3838" y="1806"/>
                  </a:lnTo>
                  <a:lnTo>
                    <a:pt x="6433" y="2709"/>
                  </a:lnTo>
                  <a:lnTo>
                    <a:pt x="6433" y="2709"/>
                  </a:lnTo>
                  <a:lnTo>
                    <a:pt x="7674" y="3160"/>
                  </a:lnTo>
                  <a:lnTo>
                    <a:pt x="8803" y="3499"/>
                  </a:lnTo>
                  <a:lnTo>
                    <a:pt x="10044" y="3838"/>
                  </a:lnTo>
                  <a:lnTo>
                    <a:pt x="11285" y="4063"/>
                  </a:lnTo>
                  <a:lnTo>
                    <a:pt x="11285" y="4063"/>
                  </a:lnTo>
                  <a:lnTo>
                    <a:pt x="13316" y="406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9"/>
            <p:cNvSpPr/>
            <p:nvPr/>
          </p:nvSpPr>
          <p:spPr>
            <a:xfrm>
              <a:off x="-3053853" y="1825757"/>
              <a:ext cx="3234" cy="54682"/>
            </a:xfrm>
            <a:custGeom>
              <a:avLst/>
              <a:gdLst/>
              <a:ahLst/>
              <a:cxnLst/>
              <a:rect l="l" t="t" r="r" b="b"/>
              <a:pathLst>
                <a:path w="227" h="3838" extrusionOk="0">
                  <a:moveTo>
                    <a:pt x="226" y="1"/>
                  </a:moveTo>
                  <a:lnTo>
                    <a:pt x="1" y="903"/>
                  </a:lnTo>
                  <a:lnTo>
                    <a:pt x="1" y="1919"/>
                  </a:lnTo>
                  <a:lnTo>
                    <a:pt x="1" y="2822"/>
                  </a:lnTo>
                  <a:lnTo>
                    <a:pt x="114" y="3837"/>
                  </a:lnTo>
                  <a:lnTo>
                    <a:pt x="226" y="2822"/>
                  </a:lnTo>
                  <a:lnTo>
                    <a:pt x="226" y="1919"/>
                  </a:lnTo>
                  <a:lnTo>
                    <a:pt x="226" y="903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9"/>
            <p:cNvSpPr/>
            <p:nvPr/>
          </p:nvSpPr>
          <p:spPr>
            <a:xfrm>
              <a:off x="-3053853" y="1825757"/>
              <a:ext cx="3234" cy="54682"/>
            </a:xfrm>
            <a:custGeom>
              <a:avLst/>
              <a:gdLst/>
              <a:ahLst/>
              <a:cxnLst/>
              <a:rect l="l" t="t" r="r" b="b"/>
              <a:pathLst>
                <a:path w="227" h="3838" fill="none" extrusionOk="0">
                  <a:moveTo>
                    <a:pt x="226" y="1"/>
                  </a:moveTo>
                  <a:lnTo>
                    <a:pt x="226" y="1"/>
                  </a:lnTo>
                  <a:lnTo>
                    <a:pt x="226" y="903"/>
                  </a:lnTo>
                  <a:lnTo>
                    <a:pt x="226" y="1919"/>
                  </a:lnTo>
                  <a:lnTo>
                    <a:pt x="226" y="1919"/>
                  </a:lnTo>
                  <a:lnTo>
                    <a:pt x="226" y="2822"/>
                  </a:lnTo>
                  <a:lnTo>
                    <a:pt x="114" y="3837"/>
                  </a:lnTo>
                  <a:lnTo>
                    <a:pt x="114" y="3837"/>
                  </a:lnTo>
                  <a:lnTo>
                    <a:pt x="1" y="2822"/>
                  </a:lnTo>
                  <a:lnTo>
                    <a:pt x="1" y="1919"/>
                  </a:lnTo>
                  <a:lnTo>
                    <a:pt x="1" y="1919"/>
                  </a:lnTo>
                  <a:lnTo>
                    <a:pt x="1" y="903"/>
                  </a:lnTo>
                  <a:lnTo>
                    <a:pt x="226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9"/>
            <p:cNvSpPr/>
            <p:nvPr/>
          </p:nvSpPr>
          <p:spPr>
            <a:xfrm>
              <a:off x="-2984710" y="1840232"/>
              <a:ext cx="3220" cy="64313"/>
            </a:xfrm>
            <a:custGeom>
              <a:avLst/>
              <a:gdLst/>
              <a:ahLst/>
              <a:cxnLst/>
              <a:rect l="l" t="t" r="r" b="b"/>
              <a:pathLst>
                <a:path w="226" h="4514" extrusionOk="0">
                  <a:moveTo>
                    <a:pt x="113" y="0"/>
                  </a:moveTo>
                  <a:lnTo>
                    <a:pt x="0" y="1129"/>
                  </a:lnTo>
                  <a:lnTo>
                    <a:pt x="0" y="2257"/>
                  </a:lnTo>
                  <a:lnTo>
                    <a:pt x="0" y="3386"/>
                  </a:lnTo>
                  <a:lnTo>
                    <a:pt x="226" y="4514"/>
                  </a:lnTo>
                  <a:lnTo>
                    <a:pt x="226" y="3386"/>
                  </a:lnTo>
                  <a:lnTo>
                    <a:pt x="226" y="2257"/>
                  </a:lnTo>
                  <a:lnTo>
                    <a:pt x="226" y="112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9"/>
            <p:cNvSpPr/>
            <p:nvPr/>
          </p:nvSpPr>
          <p:spPr>
            <a:xfrm>
              <a:off x="-2984710" y="1840232"/>
              <a:ext cx="3220" cy="64313"/>
            </a:xfrm>
            <a:custGeom>
              <a:avLst/>
              <a:gdLst/>
              <a:ahLst/>
              <a:cxnLst/>
              <a:rect l="l" t="t" r="r" b="b"/>
              <a:pathLst>
                <a:path w="226" h="4514" fill="none" extrusionOk="0">
                  <a:moveTo>
                    <a:pt x="113" y="0"/>
                  </a:moveTo>
                  <a:lnTo>
                    <a:pt x="113" y="0"/>
                  </a:lnTo>
                  <a:lnTo>
                    <a:pt x="226" y="1129"/>
                  </a:lnTo>
                  <a:lnTo>
                    <a:pt x="226" y="2257"/>
                  </a:lnTo>
                  <a:lnTo>
                    <a:pt x="226" y="2257"/>
                  </a:lnTo>
                  <a:lnTo>
                    <a:pt x="226" y="3386"/>
                  </a:lnTo>
                  <a:lnTo>
                    <a:pt x="226" y="4514"/>
                  </a:lnTo>
                  <a:lnTo>
                    <a:pt x="226" y="4514"/>
                  </a:lnTo>
                  <a:lnTo>
                    <a:pt x="0" y="3386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1129"/>
                  </a:lnTo>
                  <a:lnTo>
                    <a:pt x="11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9"/>
            <p:cNvSpPr/>
            <p:nvPr/>
          </p:nvSpPr>
          <p:spPr>
            <a:xfrm>
              <a:off x="-2902715" y="1861133"/>
              <a:ext cx="3220" cy="62717"/>
            </a:xfrm>
            <a:custGeom>
              <a:avLst/>
              <a:gdLst/>
              <a:ahLst/>
              <a:cxnLst/>
              <a:rect l="l" t="t" r="r" b="b"/>
              <a:pathLst>
                <a:path w="226" h="4402" extrusionOk="0">
                  <a:moveTo>
                    <a:pt x="0" y="0"/>
                  </a:moveTo>
                  <a:lnTo>
                    <a:pt x="0" y="2144"/>
                  </a:lnTo>
                  <a:lnTo>
                    <a:pt x="0" y="4401"/>
                  </a:lnTo>
                  <a:lnTo>
                    <a:pt x="113" y="3273"/>
                  </a:lnTo>
                  <a:lnTo>
                    <a:pt x="226" y="2144"/>
                  </a:lnTo>
                  <a:lnTo>
                    <a:pt x="226" y="1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9"/>
            <p:cNvSpPr/>
            <p:nvPr/>
          </p:nvSpPr>
          <p:spPr>
            <a:xfrm>
              <a:off x="-2902715" y="1861133"/>
              <a:ext cx="3220" cy="62717"/>
            </a:xfrm>
            <a:custGeom>
              <a:avLst/>
              <a:gdLst/>
              <a:ahLst/>
              <a:cxnLst/>
              <a:rect l="l" t="t" r="r" b="b"/>
              <a:pathLst>
                <a:path w="226" h="44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26" y="1129"/>
                  </a:lnTo>
                  <a:lnTo>
                    <a:pt x="226" y="2144"/>
                  </a:lnTo>
                  <a:lnTo>
                    <a:pt x="226" y="2144"/>
                  </a:lnTo>
                  <a:lnTo>
                    <a:pt x="113" y="3273"/>
                  </a:lnTo>
                  <a:lnTo>
                    <a:pt x="0" y="4401"/>
                  </a:lnTo>
                  <a:lnTo>
                    <a:pt x="0" y="4401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9"/>
            <p:cNvSpPr/>
            <p:nvPr/>
          </p:nvSpPr>
          <p:spPr>
            <a:xfrm>
              <a:off x="-3069924" y="1869169"/>
              <a:ext cx="170429" cy="59498"/>
            </a:xfrm>
            <a:custGeom>
              <a:avLst/>
              <a:gdLst/>
              <a:ahLst/>
              <a:cxnLst/>
              <a:rect l="l" t="t" r="r" b="b"/>
              <a:pathLst>
                <a:path w="11962" h="4176" extrusionOk="0">
                  <a:moveTo>
                    <a:pt x="0" y="0"/>
                  </a:moveTo>
                  <a:lnTo>
                    <a:pt x="1242" y="677"/>
                  </a:lnTo>
                  <a:lnTo>
                    <a:pt x="1129" y="452"/>
                  </a:lnTo>
                  <a:lnTo>
                    <a:pt x="0" y="0"/>
                  </a:lnTo>
                  <a:close/>
                  <a:moveTo>
                    <a:pt x="1242" y="452"/>
                  </a:moveTo>
                  <a:lnTo>
                    <a:pt x="1242" y="677"/>
                  </a:lnTo>
                  <a:lnTo>
                    <a:pt x="1354" y="677"/>
                  </a:lnTo>
                  <a:lnTo>
                    <a:pt x="3386" y="1467"/>
                  </a:lnTo>
                  <a:lnTo>
                    <a:pt x="5981" y="2370"/>
                  </a:lnTo>
                  <a:lnTo>
                    <a:pt x="6207" y="2483"/>
                  </a:lnTo>
                  <a:lnTo>
                    <a:pt x="7980" y="3015"/>
                  </a:lnTo>
                  <a:lnTo>
                    <a:pt x="7980" y="3015"/>
                  </a:lnTo>
                  <a:lnTo>
                    <a:pt x="6207" y="2370"/>
                  </a:lnTo>
                  <a:lnTo>
                    <a:pt x="6094" y="2370"/>
                  </a:lnTo>
                  <a:lnTo>
                    <a:pt x="1242" y="452"/>
                  </a:lnTo>
                  <a:close/>
                  <a:moveTo>
                    <a:pt x="7980" y="3015"/>
                  </a:moveTo>
                  <a:lnTo>
                    <a:pt x="8689" y="3273"/>
                  </a:lnTo>
                  <a:lnTo>
                    <a:pt x="9740" y="3464"/>
                  </a:lnTo>
                  <a:lnTo>
                    <a:pt x="9740" y="3464"/>
                  </a:lnTo>
                  <a:lnTo>
                    <a:pt x="8464" y="3160"/>
                  </a:lnTo>
                  <a:lnTo>
                    <a:pt x="7980" y="3015"/>
                  </a:lnTo>
                  <a:close/>
                  <a:moveTo>
                    <a:pt x="9740" y="3464"/>
                  </a:moveTo>
                  <a:lnTo>
                    <a:pt x="10833" y="3724"/>
                  </a:lnTo>
                  <a:lnTo>
                    <a:pt x="11285" y="3724"/>
                  </a:lnTo>
                  <a:lnTo>
                    <a:pt x="9931" y="3499"/>
                  </a:lnTo>
                  <a:lnTo>
                    <a:pt x="9740" y="3464"/>
                  </a:lnTo>
                  <a:close/>
                  <a:moveTo>
                    <a:pt x="226" y="226"/>
                  </a:moveTo>
                  <a:lnTo>
                    <a:pt x="790" y="790"/>
                  </a:lnTo>
                  <a:lnTo>
                    <a:pt x="1467" y="1355"/>
                  </a:lnTo>
                  <a:lnTo>
                    <a:pt x="2934" y="2144"/>
                  </a:lnTo>
                  <a:lnTo>
                    <a:pt x="3950" y="2596"/>
                  </a:lnTo>
                  <a:lnTo>
                    <a:pt x="5078" y="3160"/>
                  </a:lnTo>
                  <a:lnTo>
                    <a:pt x="6207" y="3499"/>
                  </a:lnTo>
                  <a:lnTo>
                    <a:pt x="7448" y="3950"/>
                  </a:lnTo>
                  <a:lnTo>
                    <a:pt x="8576" y="4063"/>
                  </a:lnTo>
                  <a:lnTo>
                    <a:pt x="9592" y="4176"/>
                  </a:lnTo>
                  <a:lnTo>
                    <a:pt x="10833" y="4063"/>
                  </a:lnTo>
                  <a:lnTo>
                    <a:pt x="11962" y="3837"/>
                  </a:lnTo>
                  <a:lnTo>
                    <a:pt x="10833" y="3837"/>
                  </a:lnTo>
                  <a:lnTo>
                    <a:pt x="9592" y="3611"/>
                  </a:lnTo>
                  <a:lnTo>
                    <a:pt x="8351" y="3386"/>
                  </a:lnTo>
                  <a:lnTo>
                    <a:pt x="7109" y="3047"/>
                  </a:lnTo>
                  <a:lnTo>
                    <a:pt x="5868" y="2596"/>
                  </a:lnTo>
                  <a:lnTo>
                    <a:pt x="3273" y="1693"/>
                  </a:lnTo>
                  <a:lnTo>
                    <a:pt x="1242" y="790"/>
                  </a:lnTo>
                  <a:lnTo>
                    <a:pt x="226" y="226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9"/>
            <p:cNvSpPr/>
            <p:nvPr/>
          </p:nvSpPr>
          <p:spPr>
            <a:xfrm>
              <a:off x="-2981504" y="1902936"/>
              <a:ext cx="72363" cy="19305"/>
            </a:xfrm>
            <a:custGeom>
              <a:avLst/>
              <a:gdLst/>
              <a:ahLst/>
              <a:cxnLst/>
              <a:rect l="l" t="t" r="r" b="b"/>
              <a:pathLst>
                <a:path w="5079" h="135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2258" y="790"/>
                  </a:lnTo>
                  <a:lnTo>
                    <a:pt x="4627" y="1354"/>
                  </a:lnTo>
                  <a:lnTo>
                    <a:pt x="4627" y="1354"/>
                  </a:lnTo>
                  <a:lnTo>
                    <a:pt x="5079" y="1354"/>
                  </a:lnTo>
                  <a:lnTo>
                    <a:pt x="5079" y="1354"/>
                  </a:lnTo>
                  <a:lnTo>
                    <a:pt x="3725" y="1129"/>
                  </a:lnTo>
                  <a:lnTo>
                    <a:pt x="2483" y="903"/>
                  </a:ln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9"/>
            <p:cNvSpPr/>
            <p:nvPr/>
          </p:nvSpPr>
          <p:spPr>
            <a:xfrm>
              <a:off x="-3052243" y="1875595"/>
              <a:ext cx="70753" cy="28951"/>
            </a:xfrm>
            <a:custGeom>
              <a:avLst/>
              <a:gdLst/>
              <a:ahLst/>
              <a:cxnLst/>
              <a:rect l="l" t="t" r="r" b="b"/>
              <a:pathLst>
                <a:path w="4966" h="203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2145" y="1016"/>
                  </a:lnTo>
                  <a:lnTo>
                    <a:pt x="4740" y="1919"/>
                  </a:lnTo>
                  <a:lnTo>
                    <a:pt x="4740" y="1919"/>
                  </a:lnTo>
                  <a:lnTo>
                    <a:pt x="4966" y="2032"/>
                  </a:lnTo>
                  <a:lnTo>
                    <a:pt x="4966" y="2032"/>
                  </a:lnTo>
                  <a:lnTo>
                    <a:pt x="4966" y="1919"/>
                  </a:lnTo>
                  <a:lnTo>
                    <a:pt x="4966" y="1919"/>
                  </a:lnTo>
                  <a:lnTo>
                    <a:pt x="4853" y="1919"/>
                  </a:lnTo>
                  <a:lnTo>
                    <a:pt x="4853" y="1919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9"/>
            <p:cNvSpPr/>
            <p:nvPr/>
          </p:nvSpPr>
          <p:spPr>
            <a:xfrm>
              <a:off x="-3069924" y="1869169"/>
              <a:ext cx="17695" cy="9660"/>
            </a:xfrm>
            <a:custGeom>
              <a:avLst/>
              <a:gdLst/>
              <a:ahLst/>
              <a:cxnLst/>
              <a:rect l="l" t="t" r="r" b="b"/>
              <a:pathLst>
                <a:path w="1242" h="6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2" y="677"/>
                  </a:lnTo>
                  <a:lnTo>
                    <a:pt x="1242" y="677"/>
                  </a:lnTo>
                  <a:lnTo>
                    <a:pt x="1129" y="452"/>
                  </a:lnTo>
                  <a:lnTo>
                    <a:pt x="1129" y="4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9"/>
            <p:cNvSpPr/>
            <p:nvPr/>
          </p:nvSpPr>
          <p:spPr>
            <a:xfrm>
              <a:off x="-3069924" y="1869169"/>
              <a:ext cx="175258" cy="54682"/>
            </a:xfrm>
            <a:custGeom>
              <a:avLst/>
              <a:gdLst/>
              <a:ahLst/>
              <a:cxnLst/>
              <a:rect l="l" t="t" r="r" b="b"/>
              <a:pathLst>
                <a:path w="12301" h="3838" extrusionOk="0">
                  <a:moveTo>
                    <a:pt x="0" y="0"/>
                  </a:moveTo>
                  <a:lnTo>
                    <a:pt x="226" y="226"/>
                  </a:lnTo>
                  <a:lnTo>
                    <a:pt x="1242" y="790"/>
                  </a:lnTo>
                  <a:lnTo>
                    <a:pt x="3273" y="1693"/>
                  </a:lnTo>
                  <a:lnTo>
                    <a:pt x="5868" y="2596"/>
                  </a:lnTo>
                  <a:lnTo>
                    <a:pt x="7109" y="3047"/>
                  </a:lnTo>
                  <a:lnTo>
                    <a:pt x="8351" y="3386"/>
                  </a:lnTo>
                  <a:lnTo>
                    <a:pt x="9592" y="3611"/>
                  </a:lnTo>
                  <a:lnTo>
                    <a:pt x="10833" y="3837"/>
                  </a:lnTo>
                  <a:lnTo>
                    <a:pt x="11736" y="3837"/>
                  </a:lnTo>
                  <a:lnTo>
                    <a:pt x="11623" y="3724"/>
                  </a:lnTo>
                  <a:lnTo>
                    <a:pt x="10833" y="3724"/>
                  </a:lnTo>
                  <a:lnTo>
                    <a:pt x="8464" y="3160"/>
                  </a:lnTo>
                  <a:lnTo>
                    <a:pt x="6207" y="2483"/>
                  </a:lnTo>
                  <a:lnTo>
                    <a:pt x="5981" y="2370"/>
                  </a:lnTo>
                  <a:lnTo>
                    <a:pt x="3386" y="1467"/>
                  </a:lnTo>
                  <a:lnTo>
                    <a:pt x="1354" y="677"/>
                  </a:lnTo>
                  <a:lnTo>
                    <a:pt x="1242" y="677"/>
                  </a:lnTo>
                  <a:lnTo>
                    <a:pt x="0" y="0"/>
                  </a:lnTo>
                  <a:close/>
                  <a:moveTo>
                    <a:pt x="11736" y="3724"/>
                  </a:moveTo>
                  <a:lnTo>
                    <a:pt x="11736" y="3837"/>
                  </a:lnTo>
                  <a:lnTo>
                    <a:pt x="11962" y="3837"/>
                  </a:lnTo>
                  <a:lnTo>
                    <a:pt x="12300" y="37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9"/>
            <p:cNvSpPr/>
            <p:nvPr/>
          </p:nvSpPr>
          <p:spPr>
            <a:xfrm>
              <a:off x="-3069924" y="1869169"/>
              <a:ext cx="175258" cy="54682"/>
            </a:xfrm>
            <a:custGeom>
              <a:avLst/>
              <a:gdLst/>
              <a:ahLst/>
              <a:cxnLst/>
              <a:rect l="l" t="t" r="r" b="b"/>
              <a:pathLst>
                <a:path w="12301" h="38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26" y="226"/>
                  </a:lnTo>
                  <a:lnTo>
                    <a:pt x="226" y="226"/>
                  </a:lnTo>
                  <a:lnTo>
                    <a:pt x="1242" y="790"/>
                  </a:lnTo>
                  <a:lnTo>
                    <a:pt x="1242" y="790"/>
                  </a:lnTo>
                  <a:lnTo>
                    <a:pt x="3273" y="1693"/>
                  </a:lnTo>
                  <a:lnTo>
                    <a:pt x="5868" y="2596"/>
                  </a:lnTo>
                  <a:lnTo>
                    <a:pt x="5868" y="2596"/>
                  </a:lnTo>
                  <a:lnTo>
                    <a:pt x="7109" y="3047"/>
                  </a:lnTo>
                  <a:lnTo>
                    <a:pt x="8351" y="3386"/>
                  </a:lnTo>
                  <a:lnTo>
                    <a:pt x="9592" y="3611"/>
                  </a:lnTo>
                  <a:lnTo>
                    <a:pt x="10833" y="3837"/>
                  </a:lnTo>
                  <a:lnTo>
                    <a:pt x="10833" y="3837"/>
                  </a:lnTo>
                  <a:lnTo>
                    <a:pt x="11510" y="3837"/>
                  </a:lnTo>
                  <a:lnTo>
                    <a:pt x="11510" y="3837"/>
                  </a:lnTo>
                  <a:lnTo>
                    <a:pt x="11962" y="3837"/>
                  </a:lnTo>
                  <a:lnTo>
                    <a:pt x="11962" y="3837"/>
                  </a:lnTo>
                  <a:lnTo>
                    <a:pt x="12300" y="3724"/>
                  </a:lnTo>
                  <a:lnTo>
                    <a:pt x="12300" y="3724"/>
                  </a:lnTo>
                  <a:lnTo>
                    <a:pt x="11736" y="3724"/>
                  </a:lnTo>
                  <a:lnTo>
                    <a:pt x="11736" y="3724"/>
                  </a:lnTo>
                  <a:lnTo>
                    <a:pt x="11736" y="3837"/>
                  </a:lnTo>
                  <a:lnTo>
                    <a:pt x="11736" y="3837"/>
                  </a:lnTo>
                  <a:lnTo>
                    <a:pt x="11623" y="3724"/>
                  </a:lnTo>
                  <a:lnTo>
                    <a:pt x="11623" y="3724"/>
                  </a:lnTo>
                  <a:lnTo>
                    <a:pt x="11285" y="3724"/>
                  </a:lnTo>
                  <a:lnTo>
                    <a:pt x="11285" y="3724"/>
                  </a:lnTo>
                  <a:lnTo>
                    <a:pt x="10833" y="3724"/>
                  </a:lnTo>
                  <a:lnTo>
                    <a:pt x="10833" y="3724"/>
                  </a:lnTo>
                  <a:lnTo>
                    <a:pt x="8464" y="3160"/>
                  </a:lnTo>
                  <a:lnTo>
                    <a:pt x="6207" y="2483"/>
                  </a:lnTo>
                  <a:lnTo>
                    <a:pt x="6207" y="2483"/>
                  </a:lnTo>
                  <a:lnTo>
                    <a:pt x="6207" y="2483"/>
                  </a:lnTo>
                  <a:lnTo>
                    <a:pt x="6207" y="2483"/>
                  </a:lnTo>
                  <a:lnTo>
                    <a:pt x="6207" y="2483"/>
                  </a:lnTo>
                  <a:lnTo>
                    <a:pt x="6207" y="2483"/>
                  </a:lnTo>
                  <a:lnTo>
                    <a:pt x="5981" y="2370"/>
                  </a:lnTo>
                  <a:lnTo>
                    <a:pt x="5981" y="2370"/>
                  </a:lnTo>
                  <a:lnTo>
                    <a:pt x="3386" y="1467"/>
                  </a:lnTo>
                  <a:lnTo>
                    <a:pt x="1354" y="677"/>
                  </a:lnTo>
                  <a:lnTo>
                    <a:pt x="1354" y="677"/>
                  </a:lnTo>
                  <a:lnTo>
                    <a:pt x="1242" y="677"/>
                  </a:lnTo>
                  <a:lnTo>
                    <a:pt x="1242" y="677"/>
                  </a:lnTo>
                  <a:lnTo>
                    <a:pt x="1242" y="790"/>
                  </a:lnTo>
                  <a:lnTo>
                    <a:pt x="1242" y="790"/>
                  </a:lnTo>
                  <a:lnTo>
                    <a:pt x="1242" y="677"/>
                  </a:lnTo>
                  <a:lnTo>
                    <a:pt x="1242" y="677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9"/>
            <p:cNvSpPr/>
            <p:nvPr/>
          </p:nvSpPr>
          <p:spPr>
            <a:xfrm>
              <a:off x="-3053853" y="1875595"/>
              <a:ext cx="1624" cy="3234"/>
            </a:xfrm>
            <a:custGeom>
              <a:avLst/>
              <a:gdLst/>
              <a:ahLst/>
              <a:cxnLst/>
              <a:rect l="l" t="t" r="r" b="b"/>
              <a:pathLst>
                <a:path w="114" h="227" extrusionOk="0">
                  <a:moveTo>
                    <a:pt x="1" y="1"/>
                  </a:moveTo>
                  <a:lnTo>
                    <a:pt x="114" y="226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9"/>
            <p:cNvSpPr/>
            <p:nvPr/>
          </p:nvSpPr>
          <p:spPr>
            <a:xfrm>
              <a:off x="-3053853" y="1875595"/>
              <a:ext cx="1624" cy="4844"/>
            </a:xfrm>
            <a:custGeom>
              <a:avLst/>
              <a:gdLst/>
              <a:ahLst/>
              <a:cxnLst/>
              <a:rect l="l" t="t" r="r" b="b"/>
              <a:pathLst>
                <a:path w="114" h="34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339"/>
                  </a:lnTo>
                  <a:lnTo>
                    <a:pt x="114" y="339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9"/>
            <p:cNvSpPr/>
            <p:nvPr/>
          </p:nvSpPr>
          <p:spPr>
            <a:xfrm>
              <a:off x="-2981504" y="1902936"/>
              <a:ext cx="14" cy="1610"/>
            </a:xfrm>
            <a:custGeom>
              <a:avLst/>
              <a:gdLst/>
              <a:ahLst/>
              <a:cxnLst/>
              <a:rect l="l" t="t" r="r" b="b"/>
              <a:pathLst>
                <a:path w="1" h="113" extrusionOk="0">
                  <a:moveTo>
                    <a:pt x="1" y="0"/>
                  </a:moveTo>
                  <a:lnTo>
                    <a:pt x="1" y="0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9"/>
            <p:cNvSpPr/>
            <p:nvPr/>
          </p:nvSpPr>
          <p:spPr>
            <a:xfrm>
              <a:off x="-2981504" y="1902936"/>
              <a:ext cx="14" cy="1610"/>
            </a:xfrm>
            <a:custGeom>
              <a:avLst/>
              <a:gdLst/>
              <a:ahLst/>
              <a:cxnLst/>
              <a:rect l="l" t="t" r="r" b="b"/>
              <a:pathLst>
                <a:path w="1" h="11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9"/>
            <p:cNvSpPr/>
            <p:nvPr/>
          </p:nvSpPr>
          <p:spPr>
            <a:xfrm>
              <a:off x="-2904325" y="1922227"/>
              <a:ext cx="1624" cy="1624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0" y="0"/>
                  </a:moveTo>
                  <a:lnTo>
                    <a:pt x="113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9"/>
            <p:cNvSpPr/>
            <p:nvPr/>
          </p:nvSpPr>
          <p:spPr>
            <a:xfrm>
              <a:off x="-2904325" y="1922227"/>
              <a:ext cx="1624" cy="1624"/>
            </a:xfrm>
            <a:custGeom>
              <a:avLst/>
              <a:gdLst/>
              <a:ahLst/>
              <a:cxnLst/>
              <a:rect l="l" t="t" r="r" b="b"/>
              <a:pathLst>
                <a:path w="114" h="11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9"/>
            <p:cNvSpPr/>
            <p:nvPr/>
          </p:nvSpPr>
          <p:spPr>
            <a:xfrm>
              <a:off x="-2537766" y="1705180"/>
              <a:ext cx="101300" cy="321566"/>
            </a:xfrm>
            <a:custGeom>
              <a:avLst/>
              <a:gdLst/>
              <a:ahLst/>
              <a:cxnLst/>
              <a:rect l="l" t="t" r="r" b="b"/>
              <a:pathLst>
                <a:path w="7110" h="22570" extrusionOk="0">
                  <a:moveTo>
                    <a:pt x="3611" y="0"/>
                  </a:moveTo>
                  <a:lnTo>
                    <a:pt x="790" y="3386"/>
                  </a:lnTo>
                  <a:lnTo>
                    <a:pt x="452" y="4063"/>
                  </a:lnTo>
                  <a:lnTo>
                    <a:pt x="339" y="4627"/>
                  </a:lnTo>
                  <a:lnTo>
                    <a:pt x="113" y="15009"/>
                  </a:lnTo>
                  <a:lnTo>
                    <a:pt x="0" y="19409"/>
                  </a:lnTo>
                  <a:lnTo>
                    <a:pt x="4965" y="22569"/>
                  </a:lnTo>
                  <a:lnTo>
                    <a:pt x="4965" y="17265"/>
                  </a:lnTo>
                  <a:lnTo>
                    <a:pt x="6094" y="16024"/>
                  </a:lnTo>
                  <a:lnTo>
                    <a:pt x="6432" y="15573"/>
                  </a:lnTo>
                  <a:lnTo>
                    <a:pt x="6771" y="15009"/>
                  </a:lnTo>
                  <a:lnTo>
                    <a:pt x="6884" y="14444"/>
                  </a:lnTo>
                  <a:lnTo>
                    <a:pt x="6997" y="13880"/>
                  </a:lnTo>
                  <a:lnTo>
                    <a:pt x="7109" y="12977"/>
                  </a:lnTo>
                  <a:lnTo>
                    <a:pt x="7109" y="12639"/>
                  </a:lnTo>
                  <a:lnTo>
                    <a:pt x="4288" y="13090"/>
                  </a:lnTo>
                  <a:lnTo>
                    <a:pt x="3950" y="9254"/>
                  </a:lnTo>
                  <a:lnTo>
                    <a:pt x="3386" y="5868"/>
                  </a:lnTo>
                  <a:lnTo>
                    <a:pt x="3611" y="0"/>
                  </a:ln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9"/>
            <p:cNvSpPr/>
            <p:nvPr/>
          </p:nvSpPr>
          <p:spPr>
            <a:xfrm>
              <a:off x="-2446126" y="1636051"/>
              <a:ext cx="165613" cy="445348"/>
            </a:xfrm>
            <a:custGeom>
              <a:avLst/>
              <a:gdLst/>
              <a:ahLst/>
              <a:cxnLst/>
              <a:rect l="l" t="t" r="r" b="b"/>
              <a:pathLst>
                <a:path w="11624" h="31258" extrusionOk="0">
                  <a:moveTo>
                    <a:pt x="0" y="0"/>
                  </a:moveTo>
                  <a:lnTo>
                    <a:pt x="0" y="31258"/>
                  </a:lnTo>
                  <a:lnTo>
                    <a:pt x="11623" y="31258"/>
                  </a:lnTo>
                  <a:lnTo>
                    <a:pt x="11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9"/>
            <p:cNvSpPr/>
            <p:nvPr/>
          </p:nvSpPr>
          <p:spPr>
            <a:xfrm>
              <a:off x="-2491148" y="1636051"/>
              <a:ext cx="165613" cy="445348"/>
            </a:xfrm>
            <a:custGeom>
              <a:avLst/>
              <a:gdLst/>
              <a:ahLst/>
              <a:cxnLst/>
              <a:rect l="l" t="t" r="r" b="b"/>
              <a:pathLst>
                <a:path w="11624" h="31258" extrusionOk="0">
                  <a:moveTo>
                    <a:pt x="1" y="0"/>
                  </a:moveTo>
                  <a:lnTo>
                    <a:pt x="1" y="31258"/>
                  </a:lnTo>
                  <a:lnTo>
                    <a:pt x="11624" y="31258"/>
                  </a:lnTo>
                  <a:lnTo>
                    <a:pt x="116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9"/>
            <p:cNvSpPr/>
            <p:nvPr/>
          </p:nvSpPr>
          <p:spPr>
            <a:xfrm>
              <a:off x="-2449346" y="1706790"/>
              <a:ext cx="73973" cy="73973"/>
            </a:xfrm>
            <a:custGeom>
              <a:avLst/>
              <a:gdLst/>
              <a:ahLst/>
              <a:cxnLst/>
              <a:rect l="l" t="t" r="r" b="b"/>
              <a:pathLst>
                <a:path w="5192" h="5192" extrusionOk="0">
                  <a:moveTo>
                    <a:pt x="2145" y="0"/>
                  </a:moveTo>
                  <a:lnTo>
                    <a:pt x="1581" y="113"/>
                  </a:lnTo>
                  <a:lnTo>
                    <a:pt x="1129" y="452"/>
                  </a:lnTo>
                  <a:lnTo>
                    <a:pt x="791" y="677"/>
                  </a:lnTo>
                  <a:lnTo>
                    <a:pt x="452" y="1129"/>
                  </a:lnTo>
                  <a:lnTo>
                    <a:pt x="226" y="1580"/>
                  </a:lnTo>
                  <a:lnTo>
                    <a:pt x="1" y="2031"/>
                  </a:lnTo>
                  <a:lnTo>
                    <a:pt x="1" y="2596"/>
                  </a:lnTo>
                  <a:lnTo>
                    <a:pt x="1" y="3160"/>
                  </a:lnTo>
                  <a:lnTo>
                    <a:pt x="226" y="3611"/>
                  </a:lnTo>
                  <a:lnTo>
                    <a:pt x="452" y="4063"/>
                  </a:lnTo>
                  <a:lnTo>
                    <a:pt x="791" y="4401"/>
                  </a:lnTo>
                  <a:lnTo>
                    <a:pt x="1129" y="4740"/>
                  </a:lnTo>
                  <a:lnTo>
                    <a:pt x="1581" y="4965"/>
                  </a:lnTo>
                  <a:lnTo>
                    <a:pt x="2145" y="5191"/>
                  </a:lnTo>
                  <a:lnTo>
                    <a:pt x="3160" y="5191"/>
                  </a:lnTo>
                  <a:lnTo>
                    <a:pt x="3612" y="4965"/>
                  </a:lnTo>
                  <a:lnTo>
                    <a:pt x="4063" y="4740"/>
                  </a:lnTo>
                  <a:lnTo>
                    <a:pt x="4514" y="4401"/>
                  </a:lnTo>
                  <a:lnTo>
                    <a:pt x="4853" y="4063"/>
                  </a:lnTo>
                  <a:lnTo>
                    <a:pt x="5079" y="3611"/>
                  </a:lnTo>
                  <a:lnTo>
                    <a:pt x="5192" y="3160"/>
                  </a:lnTo>
                  <a:lnTo>
                    <a:pt x="5192" y="2596"/>
                  </a:lnTo>
                  <a:lnTo>
                    <a:pt x="5192" y="2031"/>
                  </a:lnTo>
                  <a:lnTo>
                    <a:pt x="5079" y="1580"/>
                  </a:lnTo>
                  <a:lnTo>
                    <a:pt x="4853" y="1129"/>
                  </a:lnTo>
                  <a:lnTo>
                    <a:pt x="4514" y="677"/>
                  </a:lnTo>
                  <a:lnTo>
                    <a:pt x="4063" y="452"/>
                  </a:lnTo>
                  <a:lnTo>
                    <a:pt x="3612" y="113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9"/>
            <p:cNvSpPr/>
            <p:nvPr/>
          </p:nvSpPr>
          <p:spPr>
            <a:xfrm>
              <a:off x="-2325549" y="1701960"/>
              <a:ext cx="45036" cy="64327"/>
            </a:xfrm>
            <a:custGeom>
              <a:avLst/>
              <a:gdLst/>
              <a:ahLst/>
              <a:cxnLst/>
              <a:rect l="l" t="t" r="r" b="b"/>
              <a:pathLst>
                <a:path w="3161" h="4515" extrusionOk="0">
                  <a:moveTo>
                    <a:pt x="3160" y="1"/>
                  </a:moveTo>
                  <a:lnTo>
                    <a:pt x="2258" y="1129"/>
                  </a:lnTo>
                  <a:lnTo>
                    <a:pt x="1468" y="2258"/>
                  </a:lnTo>
                  <a:lnTo>
                    <a:pt x="678" y="3386"/>
                  </a:lnTo>
                  <a:lnTo>
                    <a:pt x="1" y="4514"/>
                  </a:lnTo>
                  <a:lnTo>
                    <a:pt x="903" y="3499"/>
                  </a:lnTo>
                  <a:lnTo>
                    <a:pt x="1693" y="2370"/>
                  </a:lnTo>
                  <a:lnTo>
                    <a:pt x="2483" y="1242"/>
                  </a:lnTo>
                  <a:lnTo>
                    <a:pt x="31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9"/>
            <p:cNvSpPr/>
            <p:nvPr/>
          </p:nvSpPr>
          <p:spPr>
            <a:xfrm>
              <a:off x="-2325549" y="1751798"/>
              <a:ext cx="45036" cy="64327"/>
            </a:xfrm>
            <a:custGeom>
              <a:avLst/>
              <a:gdLst/>
              <a:ahLst/>
              <a:cxnLst/>
              <a:rect l="l" t="t" r="r" b="b"/>
              <a:pathLst>
                <a:path w="3161" h="4515" extrusionOk="0">
                  <a:moveTo>
                    <a:pt x="3160" y="1"/>
                  </a:moveTo>
                  <a:lnTo>
                    <a:pt x="2258" y="1016"/>
                  </a:lnTo>
                  <a:lnTo>
                    <a:pt x="1468" y="2145"/>
                  </a:lnTo>
                  <a:lnTo>
                    <a:pt x="678" y="3273"/>
                  </a:lnTo>
                  <a:lnTo>
                    <a:pt x="1" y="4515"/>
                  </a:lnTo>
                  <a:lnTo>
                    <a:pt x="903" y="3499"/>
                  </a:lnTo>
                  <a:lnTo>
                    <a:pt x="1693" y="2371"/>
                  </a:lnTo>
                  <a:lnTo>
                    <a:pt x="2483" y="1242"/>
                  </a:lnTo>
                  <a:lnTo>
                    <a:pt x="31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9"/>
            <p:cNvSpPr/>
            <p:nvPr/>
          </p:nvSpPr>
          <p:spPr>
            <a:xfrm>
              <a:off x="-2325549" y="1801636"/>
              <a:ext cx="45036" cy="64327"/>
            </a:xfrm>
            <a:custGeom>
              <a:avLst/>
              <a:gdLst/>
              <a:ahLst/>
              <a:cxnLst/>
              <a:rect l="l" t="t" r="r" b="b"/>
              <a:pathLst>
                <a:path w="3161" h="4515" extrusionOk="0">
                  <a:moveTo>
                    <a:pt x="3160" y="1"/>
                  </a:moveTo>
                  <a:lnTo>
                    <a:pt x="2258" y="1017"/>
                  </a:lnTo>
                  <a:lnTo>
                    <a:pt x="1468" y="2145"/>
                  </a:lnTo>
                  <a:lnTo>
                    <a:pt x="678" y="3273"/>
                  </a:lnTo>
                  <a:lnTo>
                    <a:pt x="1" y="4515"/>
                  </a:lnTo>
                  <a:lnTo>
                    <a:pt x="903" y="3386"/>
                  </a:lnTo>
                  <a:lnTo>
                    <a:pt x="1693" y="2258"/>
                  </a:lnTo>
                  <a:lnTo>
                    <a:pt x="2483" y="1129"/>
                  </a:lnTo>
                  <a:lnTo>
                    <a:pt x="31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9"/>
            <p:cNvSpPr/>
            <p:nvPr/>
          </p:nvSpPr>
          <p:spPr>
            <a:xfrm>
              <a:off x="-2325549" y="1849878"/>
              <a:ext cx="45036" cy="64327"/>
            </a:xfrm>
            <a:custGeom>
              <a:avLst/>
              <a:gdLst/>
              <a:ahLst/>
              <a:cxnLst/>
              <a:rect l="l" t="t" r="r" b="b"/>
              <a:pathLst>
                <a:path w="3161" h="4515" extrusionOk="0">
                  <a:moveTo>
                    <a:pt x="3160" y="0"/>
                  </a:moveTo>
                  <a:lnTo>
                    <a:pt x="2258" y="1129"/>
                  </a:lnTo>
                  <a:lnTo>
                    <a:pt x="1468" y="2257"/>
                  </a:lnTo>
                  <a:lnTo>
                    <a:pt x="678" y="3386"/>
                  </a:lnTo>
                  <a:lnTo>
                    <a:pt x="1" y="4514"/>
                  </a:lnTo>
                  <a:lnTo>
                    <a:pt x="903" y="3498"/>
                  </a:lnTo>
                  <a:lnTo>
                    <a:pt x="1693" y="2370"/>
                  </a:lnTo>
                  <a:lnTo>
                    <a:pt x="2483" y="1242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9"/>
            <p:cNvSpPr/>
            <p:nvPr/>
          </p:nvSpPr>
          <p:spPr>
            <a:xfrm>
              <a:off x="-2325549" y="1899716"/>
              <a:ext cx="45036" cy="64327"/>
            </a:xfrm>
            <a:custGeom>
              <a:avLst/>
              <a:gdLst/>
              <a:ahLst/>
              <a:cxnLst/>
              <a:rect l="l" t="t" r="r" b="b"/>
              <a:pathLst>
                <a:path w="3161" h="4515" extrusionOk="0">
                  <a:moveTo>
                    <a:pt x="3160" y="0"/>
                  </a:moveTo>
                  <a:lnTo>
                    <a:pt x="2258" y="1016"/>
                  </a:lnTo>
                  <a:lnTo>
                    <a:pt x="1468" y="2144"/>
                  </a:lnTo>
                  <a:lnTo>
                    <a:pt x="678" y="3273"/>
                  </a:lnTo>
                  <a:lnTo>
                    <a:pt x="1" y="4514"/>
                  </a:lnTo>
                  <a:lnTo>
                    <a:pt x="903" y="3499"/>
                  </a:lnTo>
                  <a:lnTo>
                    <a:pt x="1693" y="2370"/>
                  </a:lnTo>
                  <a:lnTo>
                    <a:pt x="2483" y="1242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9"/>
            <p:cNvSpPr/>
            <p:nvPr/>
          </p:nvSpPr>
          <p:spPr>
            <a:xfrm>
              <a:off x="-2325549" y="1949553"/>
              <a:ext cx="45036" cy="64327"/>
            </a:xfrm>
            <a:custGeom>
              <a:avLst/>
              <a:gdLst/>
              <a:ahLst/>
              <a:cxnLst/>
              <a:rect l="l" t="t" r="r" b="b"/>
              <a:pathLst>
                <a:path w="3161" h="4515" extrusionOk="0">
                  <a:moveTo>
                    <a:pt x="3160" y="1"/>
                  </a:moveTo>
                  <a:lnTo>
                    <a:pt x="2258" y="1016"/>
                  </a:lnTo>
                  <a:lnTo>
                    <a:pt x="1468" y="2145"/>
                  </a:lnTo>
                  <a:lnTo>
                    <a:pt x="678" y="3273"/>
                  </a:lnTo>
                  <a:lnTo>
                    <a:pt x="1" y="4514"/>
                  </a:lnTo>
                  <a:lnTo>
                    <a:pt x="903" y="3386"/>
                  </a:lnTo>
                  <a:lnTo>
                    <a:pt x="1693" y="2257"/>
                  </a:lnTo>
                  <a:lnTo>
                    <a:pt x="2483" y="1129"/>
                  </a:lnTo>
                  <a:lnTo>
                    <a:pt x="31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9"/>
            <p:cNvSpPr/>
            <p:nvPr/>
          </p:nvSpPr>
          <p:spPr>
            <a:xfrm>
              <a:off x="-2325549" y="1997781"/>
              <a:ext cx="45036" cy="64327"/>
            </a:xfrm>
            <a:custGeom>
              <a:avLst/>
              <a:gdLst/>
              <a:ahLst/>
              <a:cxnLst/>
              <a:rect l="l" t="t" r="r" b="b"/>
              <a:pathLst>
                <a:path w="3161" h="4515" extrusionOk="0">
                  <a:moveTo>
                    <a:pt x="3160" y="1"/>
                  </a:moveTo>
                  <a:lnTo>
                    <a:pt x="2258" y="1129"/>
                  </a:lnTo>
                  <a:lnTo>
                    <a:pt x="1468" y="2258"/>
                  </a:lnTo>
                  <a:lnTo>
                    <a:pt x="678" y="3386"/>
                  </a:lnTo>
                  <a:lnTo>
                    <a:pt x="1" y="4515"/>
                  </a:lnTo>
                  <a:lnTo>
                    <a:pt x="903" y="3499"/>
                  </a:lnTo>
                  <a:lnTo>
                    <a:pt x="1693" y="2371"/>
                  </a:lnTo>
                  <a:lnTo>
                    <a:pt x="2483" y="1242"/>
                  </a:lnTo>
                  <a:lnTo>
                    <a:pt x="31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9"/>
            <p:cNvSpPr/>
            <p:nvPr/>
          </p:nvSpPr>
          <p:spPr>
            <a:xfrm>
              <a:off x="-2325549" y="1658548"/>
              <a:ext cx="45036" cy="64327"/>
            </a:xfrm>
            <a:custGeom>
              <a:avLst/>
              <a:gdLst/>
              <a:ahLst/>
              <a:cxnLst/>
              <a:rect l="l" t="t" r="r" b="b"/>
              <a:pathLst>
                <a:path w="3161" h="4515" extrusionOk="0">
                  <a:moveTo>
                    <a:pt x="3160" y="1"/>
                  </a:moveTo>
                  <a:lnTo>
                    <a:pt x="2258" y="1129"/>
                  </a:lnTo>
                  <a:lnTo>
                    <a:pt x="1468" y="2258"/>
                  </a:lnTo>
                  <a:lnTo>
                    <a:pt x="678" y="3386"/>
                  </a:lnTo>
                  <a:lnTo>
                    <a:pt x="1" y="4515"/>
                  </a:lnTo>
                  <a:lnTo>
                    <a:pt x="903" y="3499"/>
                  </a:lnTo>
                  <a:lnTo>
                    <a:pt x="1693" y="2371"/>
                  </a:lnTo>
                  <a:lnTo>
                    <a:pt x="2483" y="1242"/>
                  </a:lnTo>
                  <a:lnTo>
                    <a:pt x="31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9"/>
            <p:cNvSpPr/>
            <p:nvPr/>
          </p:nvSpPr>
          <p:spPr>
            <a:xfrm>
              <a:off x="-2323939" y="1636051"/>
              <a:ext cx="25731" cy="38596"/>
            </a:xfrm>
            <a:custGeom>
              <a:avLst/>
              <a:gdLst/>
              <a:ahLst/>
              <a:cxnLst/>
              <a:rect l="l" t="t" r="r" b="b"/>
              <a:pathLst>
                <a:path w="1806" h="2709" extrusionOk="0">
                  <a:moveTo>
                    <a:pt x="1806" y="0"/>
                  </a:moveTo>
                  <a:lnTo>
                    <a:pt x="1242" y="564"/>
                  </a:lnTo>
                  <a:lnTo>
                    <a:pt x="790" y="1241"/>
                  </a:lnTo>
                  <a:lnTo>
                    <a:pt x="339" y="1918"/>
                  </a:lnTo>
                  <a:lnTo>
                    <a:pt x="0" y="2708"/>
                  </a:lnTo>
                  <a:lnTo>
                    <a:pt x="565" y="2031"/>
                  </a:lnTo>
                  <a:lnTo>
                    <a:pt x="1016" y="1354"/>
                  </a:lnTo>
                  <a:lnTo>
                    <a:pt x="1467" y="677"/>
                  </a:lnTo>
                  <a:lnTo>
                    <a:pt x="18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9"/>
            <p:cNvSpPr/>
            <p:nvPr/>
          </p:nvSpPr>
          <p:spPr>
            <a:xfrm>
              <a:off x="-2524900" y="1759848"/>
              <a:ext cx="67533" cy="135052"/>
            </a:xfrm>
            <a:custGeom>
              <a:avLst/>
              <a:gdLst/>
              <a:ahLst/>
              <a:cxnLst/>
              <a:rect l="l" t="t" r="r" b="b"/>
              <a:pathLst>
                <a:path w="4740" h="9479" extrusionOk="0">
                  <a:moveTo>
                    <a:pt x="3611" y="0"/>
                  </a:moveTo>
                  <a:lnTo>
                    <a:pt x="3273" y="113"/>
                  </a:lnTo>
                  <a:lnTo>
                    <a:pt x="2708" y="451"/>
                  </a:lnTo>
                  <a:lnTo>
                    <a:pt x="2257" y="1016"/>
                  </a:lnTo>
                  <a:lnTo>
                    <a:pt x="1129" y="2595"/>
                  </a:lnTo>
                  <a:lnTo>
                    <a:pt x="0" y="4175"/>
                  </a:lnTo>
                  <a:lnTo>
                    <a:pt x="2257" y="9479"/>
                  </a:lnTo>
                  <a:lnTo>
                    <a:pt x="2595" y="9140"/>
                  </a:lnTo>
                  <a:lnTo>
                    <a:pt x="2934" y="8576"/>
                  </a:lnTo>
                  <a:lnTo>
                    <a:pt x="3160" y="8125"/>
                  </a:lnTo>
                  <a:lnTo>
                    <a:pt x="3273" y="7561"/>
                  </a:lnTo>
                  <a:lnTo>
                    <a:pt x="3385" y="7109"/>
                  </a:lnTo>
                  <a:lnTo>
                    <a:pt x="3498" y="6545"/>
                  </a:lnTo>
                  <a:lnTo>
                    <a:pt x="3498" y="5981"/>
                  </a:lnTo>
                  <a:lnTo>
                    <a:pt x="3385" y="5417"/>
                  </a:lnTo>
                  <a:lnTo>
                    <a:pt x="3160" y="4739"/>
                  </a:lnTo>
                  <a:lnTo>
                    <a:pt x="3160" y="4062"/>
                  </a:lnTo>
                  <a:lnTo>
                    <a:pt x="3385" y="3385"/>
                  </a:lnTo>
                  <a:lnTo>
                    <a:pt x="3837" y="2708"/>
                  </a:lnTo>
                  <a:lnTo>
                    <a:pt x="4288" y="2144"/>
                  </a:lnTo>
                  <a:lnTo>
                    <a:pt x="4627" y="1580"/>
                  </a:lnTo>
                  <a:lnTo>
                    <a:pt x="4740" y="1241"/>
                  </a:lnTo>
                  <a:lnTo>
                    <a:pt x="4740" y="903"/>
                  </a:lnTo>
                  <a:lnTo>
                    <a:pt x="4740" y="564"/>
                  </a:lnTo>
                  <a:lnTo>
                    <a:pt x="4514" y="226"/>
                  </a:lnTo>
                  <a:lnTo>
                    <a:pt x="4175" y="113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BD8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9"/>
            <p:cNvSpPr/>
            <p:nvPr/>
          </p:nvSpPr>
          <p:spPr>
            <a:xfrm>
              <a:off x="-2524900" y="1759848"/>
              <a:ext cx="67533" cy="135052"/>
            </a:xfrm>
            <a:custGeom>
              <a:avLst/>
              <a:gdLst/>
              <a:ahLst/>
              <a:cxnLst/>
              <a:rect l="l" t="t" r="r" b="b"/>
              <a:pathLst>
                <a:path w="4740" h="9479" fill="none" extrusionOk="0">
                  <a:moveTo>
                    <a:pt x="0" y="4175"/>
                  </a:moveTo>
                  <a:lnTo>
                    <a:pt x="0" y="4175"/>
                  </a:lnTo>
                  <a:lnTo>
                    <a:pt x="1129" y="2595"/>
                  </a:lnTo>
                  <a:lnTo>
                    <a:pt x="2257" y="1016"/>
                  </a:lnTo>
                  <a:lnTo>
                    <a:pt x="2257" y="1016"/>
                  </a:lnTo>
                  <a:lnTo>
                    <a:pt x="2708" y="451"/>
                  </a:lnTo>
                  <a:lnTo>
                    <a:pt x="3273" y="113"/>
                  </a:lnTo>
                  <a:lnTo>
                    <a:pt x="3273" y="113"/>
                  </a:lnTo>
                  <a:lnTo>
                    <a:pt x="3611" y="0"/>
                  </a:lnTo>
                  <a:lnTo>
                    <a:pt x="3837" y="0"/>
                  </a:lnTo>
                  <a:lnTo>
                    <a:pt x="4175" y="113"/>
                  </a:lnTo>
                  <a:lnTo>
                    <a:pt x="4514" y="226"/>
                  </a:lnTo>
                  <a:lnTo>
                    <a:pt x="4514" y="226"/>
                  </a:lnTo>
                  <a:lnTo>
                    <a:pt x="4740" y="564"/>
                  </a:lnTo>
                  <a:lnTo>
                    <a:pt x="4740" y="903"/>
                  </a:lnTo>
                  <a:lnTo>
                    <a:pt x="4740" y="1241"/>
                  </a:lnTo>
                  <a:lnTo>
                    <a:pt x="4627" y="1580"/>
                  </a:lnTo>
                  <a:lnTo>
                    <a:pt x="4627" y="1580"/>
                  </a:lnTo>
                  <a:lnTo>
                    <a:pt x="4288" y="2144"/>
                  </a:lnTo>
                  <a:lnTo>
                    <a:pt x="3837" y="2708"/>
                  </a:lnTo>
                  <a:lnTo>
                    <a:pt x="3837" y="2708"/>
                  </a:lnTo>
                  <a:lnTo>
                    <a:pt x="3385" y="3385"/>
                  </a:lnTo>
                  <a:lnTo>
                    <a:pt x="3160" y="4062"/>
                  </a:lnTo>
                  <a:lnTo>
                    <a:pt x="3160" y="4062"/>
                  </a:lnTo>
                  <a:lnTo>
                    <a:pt x="3160" y="4739"/>
                  </a:lnTo>
                  <a:lnTo>
                    <a:pt x="3385" y="5417"/>
                  </a:lnTo>
                  <a:lnTo>
                    <a:pt x="3385" y="5417"/>
                  </a:lnTo>
                  <a:lnTo>
                    <a:pt x="3498" y="5981"/>
                  </a:lnTo>
                  <a:lnTo>
                    <a:pt x="3498" y="6545"/>
                  </a:lnTo>
                  <a:lnTo>
                    <a:pt x="3385" y="7109"/>
                  </a:lnTo>
                  <a:lnTo>
                    <a:pt x="3273" y="7561"/>
                  </a:lnTo>
                  <a:lnTo>
                    <a:pt x="3160" y="8125"/>
                  </a:lnTo>
                  <a:lnTo>
                    <a:pt x="2934" y="8576"/>
                  </a:lnTo>
                  <a:lnTo>
                    <a:pt x="2595" y="9140"/>
                  </a:lnTo>
                  <a:lnTo>
                    <a:pt x="2257" y="94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9"/>
            <p:cNvSpPr/>
            <p:nvPr/>
          </p:nvSpPr>
          <p:spPr>
            <a:xfrm>
              <a:off x="-2524900" y="1758238"/>
              <a:ext cx="70753" cy="136662"/>
            </a:xfrm>
            <a:custGeom>
              <a:avLst/>
              <a:gdLst/>
              <a:ahLst/>
              <a:cxnLst/>
              <a:rect l="l" t="t" r="r" b="b"/>
              <a:pathLst>
                <a:path w="4966" h="9592" extrusionOk="0">
                  <a:moveTo>
                    <a:pt x="3950" y="0"/>
                  </a:moveTo>
                  <a:lnTo>
                    <a:pt x="3498" y="113"/>
                  </a:lnTo>
                  <a:lnTo>
                    <a:pt x="3160" y="226"/>
                  </a:lnTo>
                  <a:lnTo>
                    <a:pt x="2483" y="677"/>
                  </a:lnTo>
                  <a:lnTo>
                    <a:pt x="2031" y="1241"/>
                  </a:lnTo>
                  <a:lnTo>
                    <a:pt x="1354" y="2257"/>
                  </a:lnTo>
                  <a:lnTo>
                    <a:pt x="339" y="3724"/>
                  </a:lnTo>
                  <a:lnTo>
                    <a:pt x="0" y="4401"/>
                  </a:lnTo>
                  <a:lnTo>
                    <a:pt x="451" y="3837"/>
                  </a:lnTo>
                  <a:lnTo>
                    <a:pt x="1467" y="2370"/>
                  </a:lnTo>
                  <a:lnTo>
                    <a:pt x="2257" y="1354"/>
                  </a:lnTo>
                  <a:lnTo>
                    <a:pt x="2708" y="903"/>
                  </a:lnTo>
                  <a:lnTo>
                    <a:pt x="3273" y="452"/>
                  </a:lnTo>
                  <a:lnTo>
                    <a:pt x="3498" y="226"/>
                  </a:lnTo>
                  <a:lnTo>
                    <a:pt x="3950" y="226"/>
                  </a:lnTo>
                  <a:lnTo>
                    <a:pt x="4288" y="339"/>
                  </a:lnTo>
                  <a:lnTo>
                    <a:pt x="4514" y="564"/>
                  </a:lnTo>
                  <a:lnTo>
                    <a:pt x="4627" y="903"/>
                  </a:lnTo>
                  <a:lnTo>
                    <a:pt x="4627" y="1241"/>
                  </a:lnTo>
                  <a:lnTo>
                    <a:pt x="4514" y="1693"/>
                  </a:lnTo>
                  <a:lnTo>
                    <a:pt x="4401" y="2031"/>
                  </a:lnTo>
                  <a:lnTo>
                    <a:pt x="3837" y="2596"/>
                  </a:lnTo>
                  <a:lnTo>
                    <a:pt x="3273" y="3273"/>
                  </a:lnTo>
                  <a:lnTo>
                    <a:pt x="3160" y="3724"/>
                  </a:lnTo>
                  <a:lnTo>
                    <a:pt x="3047" y="4063"/>
                  </a:lnTo>
                  <a:lnTo>
                    <a:pt x="3047" y="4514"/>
                  </a:lnTo>
                  <a:lnTo>
                    <a:pt x="3047" y="4965"/>
                  </a:lnTo>
                  <a:lnTo>
                    <a:pt x="3273" y="5530"/>
                  </a:lnTo>
                  <a:lnTo>
                    <a:pt x="3385" y="6319"/>
                  </a:lnTo>
                  <a:lnTo>
                    <a:pt x="3385" y="6884"/>
                  </a:lnTo>
                  <a:lnTo>
                    <a:pt x="3273" y="7448"/>
                  </a:lnTo>
                  <a:lnTo>
                    <a:pt x="3047" y="8351"/>
                  </a:lnTo>
                  <a:lnTo>
                    <a:pt x="2595" y="9141"/>
                  </a:lnTo>
                  <a:lnTo>
                    <a:pt x="2257" y="9592"/>
                  </a:lnTo>
                  <a:lnTo>
                    <a:pt x="2370" y="9592"/>
                  </a:lnTo>
                  <a:lnTo>
                    <a:pt x="2708" y="9141"/>
                  </a:lnTo>
                  <a:lnTo>
                    <a:pt x="3160" y="8351"/>
                  </a:lnTo>
                  <a:lnTo>
                    <a:pt x="3498" y="7561"/>
                  </a:lnTo>
                  <a:lnTo>
                    <a:pt x="3611" y="6884"/>
                  </a:lnTo>
                  <a:lnTo>
                    <a:pt x="3611" y="6319"/>
                  </a:lnTo>
                  <a:lnTo>
                    <a:pt x="3498" y="5530"/>
                  </a:lnTo>
                  <a:lnTo>
                    <a:pt x="3273" y="4852"/>
                  </a:lnTo>
                  <a:lnTo>
                    <a:pt x="3273" y="4514"/>
                  </a:lnTo>
                  <a:lnTo>
                    <a:pt x="3273" y="4175"/>
                  </a:lnTo>
                  <a:lnTo>
                    <a:pt x="3385" y="3724"/>
                  </a:lnTo>
                  <a:lnTo>
                    <a:pt x="3498" y="3498"/>
                  </a:lnTo>
                  <a:lnTo>
                    <a:pt x="4062" y="2821"/>
                  </a:lnTo>
                  <a:lnTo>
                    <a:pt x="4627" y="2144"/>
                  </a:lnTo>
                  <a:lnTo>
                    <a:pt x="4852" y="1693"/>
                  </a:lnTo>
                  <a:lnTo>
                    <a:pt x="4965" y="1241"/>
                  </a:lnTo>
                  <a:lnTo>
                    <a:pt x="4852" y="790"/>
                  </a:lnTo>
                  <a:lnTo>
                    <a:pt x="4740" y="452"/>
                  </a:lnTo>
                  <a:lnTo>
                    <a:pt x="4401" y="113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rgbClr val="896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9"/>
            <p:cNvSpPr/>
            <p:nvPr/>
          </p:nvSpPr>
          <p:spPr>
            <a:xfrm>
              <a:off x="-1532932" y="2483322"/>
              <a:ext cx="175258" cy="91654"/>
            </a:xfrm>
            <a:custGeom>
              <a:avLst/>
              <a:gdLst/>
              <a:ahLst/>
              <a:cxnLst/>
              <a:rect l="l" t="t" r="r" b="b"/>
              <a:pathLst>
                <a:path w="12301" h="6433" extrusionOk="0">
                  <a:moveTo>
                    <a:pt x="6771" y="1"/>
                  </a:moveTo>
                  <a:lnTo>
                    <a:pt x="6207" y="113"/>
                  </a:lnTo>
                  <a:lnTo>
                    <a:pt x="5417" y="226"/>
                  </a:lnTo>
                  <a:lnTo>
                    <a:pt x="3160" y="339"/>
                  </a:lnTo>
                  <a:lnTo>
                    <a:pt x="0" y="452"/>
                  </a:lnTo>
                  <a:lnTo>
                    <a:pt x="226" y="5304"/>
                  </a:lnTo>
                  <a:lnTo>
                    <a:pt x="12300" y="6433"/>
                  </a:lnTo>
                  <a:lnTo>
                    <a:pt x="67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9"/>
            <p:cNvSpPr/>
            <p:nvPr/>
          </p:nvSpPr>
          <p:spPr>
            <a:xfrm>
              <a:off x="-1532932" y="2483322"/>
              <a:ext cx="175258" cy="91654"/>
            </a:xfrm>
            <a:custGeom>
              <a:avLst/>
              <a:gdLst/>
              <a:ahLst/>
              <a:cxnLst/>
              <a:rect l="l" t="t" r="r" b="b"/>
              <a:pathLst>
                <a:path w="12301" h="6433" fill="none" extrusionOk="0">
                  <a:moveTo>
                    <a:pt x="6771" y="1"/>
                  </a:moveTo>
                  <a:lnTo>
                    <a:pt x="6771" y="1"/>
                  </a:lnTo>
                  <a:lnTo>
                    <a:pt x="6207" y="113"/>
                  </a:lnTo>
                  <a:lnTo>
                    <a:pt x="5417" y="226"/>
                  </a:lnTo>
                  <a:lnTo>
                    <a:pt x="3160" y="339"/>
                  </a:lnTo>
                  <a:lnTo>
                    <a:pt x="0" y="452"/>
                  </a:lnTo>
                  <a:lnTo>
                    <a:pt x="226" y="5304"/>
                  </a:lnTo>
                  <a:lnTo>
                    <a:pt x="12300" y="6433"/>
                  </a:lnTo>
                  <a:lnTo>
                    <a:pt x="67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9"/>
            <p:cNvSpPr/>
            <p:nvPr/>
          </p:nvSpPr>
          <p:spPr>
            <a:xfrm>
              <a:off x="-1904322" y="2430264"/>
              <a:ext cx="400341" cy="154357"/>
            </a:xfrm>
            <a:custGeom>
              <a:avLst/>
              <a:gdLst/>
              <a:ahLst/>
              <a:cxnLst/>
              <a:rect l="l" t="t" r="r" b="b"/>
              <a:pathLst>
                <a:path w="28099" h="10834" extrusionOk="0">
                  <a:moveTo>
                    <a:pt x="452" y="1"/>
                  </a:moveTo>
                  <a:lnTo>
                    <a:pt x="113" y="339"/>
                  </a:lnTo>
                  <a:lnTo>
                    <a:pt x="1" y="903"/>
                  </a:lnTo>
                  <a:lnTo>
                    <a:pt x="452" y="1355"/>
                  </a:lnTo>
                  <a:lnTo>
                    <a:pt x="1693" y="2370"/>
                  </a:lnTo>
                  <a:lnTo>
                    <a:pt x="5530" y="5304"/>
                  </a:lnTo>
                  <a:lnTo>
                    <a:pt x="12752" y="10608"/>
                  </a:lnTo>
                  <a:lnTo>
                    <a:pt x="13090" y="10834"/>
                  </a:lnTo>
                  <a:lnTo>
                    <a:pt x="27986" y="10834"/>
                  </a:lnTo>
                  <a:lnTo>
                    <a:pt x="28098" y="9705"/>
                  </a:lnTo>
                  <a:lnTo>
                    <a:pt x="21441" y="4966"/>
                  </a:lnTo>
                  <a:lnTo>
                    <a:pt x="16814" y="1806"/>
                  </a:lnTo>
                  <a:lnTo>
                    <a:pt x="14670" y="339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9"/>
            <p:cNvSpPr/>
            <p:nvPr/>
          </p:nvSpPr>
          <p:spPr>
            <a:xfrm>
              <a:off x="-1878605" y="2439910"/>
              <a:ext cx="360148" cy="125421"/>
            </a:xfrm>
            <a:custGeom>
              <a:avLst/>
              <a:gdLst/>
              <a:ahLst/>
              <a:cxnLst/>
              <a:rect l="l" t="t" r="r" b="b"/>
              <a:pathLst>
                <a:path w="25278" h="8803" extrusionOk="0">
                  <a:moveTo>
                    <a:pt x="1" y="1"/>
                  </a:moveTo>
                  <a:lnTo>
                    <a:pt x="11285" y="8351"/>
                  </a:lnTo>
                  <a:lnTo>
                    <a:pt x="11624" y="8577"/>
                  </a:lnTo>
                  <a:lnTo>
                    <a:pt x="11962" y="8577"/>
                  </a:lnTo>
                  <a:lnTo>
                    <a:pt x="25278" y="8803"/>
                  </a:lnTo>
                  <a:lnTo>
                    <a:pt x="12865" y="1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9"/>
            <p:cNvSpPr/>
            <p:nvPr/>
          </p:nvSpPr>
          <p:spPr>
            <a:xfrm>
              <a:off x="-1878605" y="2439910"/>
              <a:ext cx="360148" cy="125421"/>
            </a:xfrm>
            <a:custGeom>
              <a:avLst/>
              <a:gdLst/>
              <a:ahLst/>
              <a:cxnLst/>
              <a:rect l="l" t="t" r="r" b="b"/>
              <a:pathLst>
                <a:path w="25278" h="8803" fill="none" extrusionOk="0">
                  <a:moveTo>
                    <a:pt x="12865" y="114"/>
                  </a:moveTo>
                  <a:lnTo>
                    <a:pt x="12865" y="1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1285" y="8351"/>
                  </a:lnTo>
                  <a:lnTo>
                    <a:pt x="11285" y="8351"/>
                  </a:lnTo>
                  <a:lnTo>
                    <a:pt x="11624" y="8577"/>
                  </a:lnTo>
                  <a:lnTo>
                    <a:pt x="11962" y="8577"/>
                  </a:lnTo>
                  <a:lnTo>
                    <a:pt x="25278" y="8803"/>
                  </a:lnTo>
                  <a:lnTo>
                    <a:pt x="12865" y="1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9"/>
            <p:cNvSpPr/>
            <p:nvPr/>
          </p:nvSpPr>
          <p:spPr>
            <a:xfrm>
              <a:off x="-1692105" y="2454385"/>
              <a:ext cx="162393" cy="94874"/>
            </a:xfrm>
            <a:custGeom>
              <a:avLst/>
              <a:gdLst/>
              <a:ahLst/>
              <a:cxnLst/>
              <a:rect l="l" t="t" r="r" b="b"/>
              <a:pathLst>
                <a:path w="11398" h="6659" extrusionOk="0">
                  <a:moveTo>
                    <a:pt x="3160" y="0"/>
                  </a:moveTo>
                  <a:lnTo>
                    <a:pt x="1" y="1242"/>
                  </a:lnTo>
                  <a:lnTo>
                    <a:pt x="1" y="1354"/>
                  </a:lnTo>
                  <a:lnTo>
                    <a:pt x="114" y="1580"/>
                  </a:lnTo>
                  <a:lnTo>
                    <a:pt x="339" y="1806"/>
                  </a:lnTo>
                  <a:lnTo>
                    <a:pt x="678" y="1919"/>
                  </a:lnTo>
                  <a:lnTo>
                    <a:pt x="1129" y="2032"/>
                  </a:lnTo>
                  <a:lnTo>
                    <a:pt x="1806" y="2032"/>
                  </a:lnTo>
                  <a:lnTo>
                    <a:pt x="2483" y="1919"/>
                  </a:lnTo>
                  <a:lnTo>
                    <a:pt x="3160" y="1693"/>
                  </a:lnTo>
                  <a:lnTo>
                    <a:pt x="3837" y="1467"/>
                  </a:lnTo>
                  <a:lnTo>
                    <a:pt x="5304" y="2934"/>
                  </a:lnTo>
                  <a:lnTo>
                    <a:pt x="6659" y="4176"/>
                  </a:lnTo>
                  <a:lnTo>
                    <a:pt x="7787" y="4965"/>
                  </a:lnTo>
                  <a:lnTo>
                    <a:pt x="10044" y="6094"/>
                  </a:lnTo>
                  <a:lnTo>
                    <a:pt x="11398" y="6658"/>
                  </a:lnTo>
                  <a:lnTo>
                    <a:pt x="11172" y="3160"/>
                  </a:lnTo>
                  <a:lnTo>
                    <a:pt x="10157" y="3160"/>
                  </a:lnTo>
                  <a:lnTo>
                    <a:pt x="8351" y="1806"/>
                  </a:lnTo>
                  <a:lnTo>
                    <a:pt x="6884" y="903"/>
                  </a:lnTo>
                  <a:lnTo>
                    <a:pt x="6094" y="452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9"/>
            <p:cNvSpPr/>
            <p:nvPr/>
          </p:nvSpPr>
          <p:spPr>
            <a:xfrm>
              <a:off x="-1692105" y="2454385"/>
              <a:ext cx="162393" cy="94874"/>
            </a:xfrm>
            <a:custGeom>
              <a:avLst/>
              <a:gdLst/>
              <a:ahLst/>
              <a:cxnLst/>
              <a:rect l="l" t="t" r="r" b="b"/>
              <a:pathLst>
                <a:path w="11398" h="6659" fill="none" extrusionOk="0">
                  <a:moveTo>
                    <a:pt x="11172" y="3160"/>
                  </a:moveTo>
                  <a:lnTo>
                    <a:pt x="10157" y="3160"/>
                  </a:lnTo>
                  <a:lnTo>
                    <a:pt x="10157" y="3160"/>
                  </a:lnTo>
                  <a:lnTo>
                    <a:pt x="8351" y="1806"/>
                  </a:lnTo>
                  <a:lnTo>
                    <a:pt x="6884" y="903"/>
                  </a:lnTo>
                  <a:lnTo>
                    <a:pt x="6094" y="452"/>
                  </a:lnTo>
                  <a:lnTo>
                    <a:pt x="6094" y="452"/>
                  </a:lnTo>
                  <a:lnTo>
                    <a:pt x="3160" y="0"/>
                  </a:lnTo>
                  <a:lnTo>
                    <a:pt x="1" y="1242"/>
                  </a:lnTo>
                  <a:lnTo>
                    <a:pt x="1" y="1242"/>
                  </a:lnTo>
                  <a:lnTo>
                    <a:pt x="1" y="1354"/>
                  </a:lnTo>
                  <a:lnTo>
                    <a:pt x="114" y="1580"/>
                  </a:lnTo>
                  <a:lnTo>
                    <a:pt x="339" y="1806"/>
                  </a:lnTo>
                  <a:lnTo>
                    <a:pt x="678" y="1919"/>
                  </a:lnTo>
                  <a:lnTo>
                    <a:pt x="1129" y="2032"/>
                  </a:lnTo>
                  <a:lnTo>
                    <a:pt x="1129" y="2032"/>
                  </a:lnTo>
                  <a:lnTo>
                    <a:pt x="1806" y="2032"/>
                  </a:lnTo>
                  <a:lnTo>
                    <a:pt x="2483" y="1919"/>
                  </a:lnTo>
                  <a:lnTo>
                    <a:pt x="3160" y="1693"/>
                  </a:lnTo>
                  <a:lnTo>
                    <a:pt x="3837" y="1467"/>
                  </a:lnTo>
                  <a:lnTo>
                    <a:pt x="3837" y="1467"/>
                  </a:lnTo>
                  <a:lnTo>
                    <a:pt x="5304" y="2934"/>
                  </a:lnTo>
                  <a:lnTo>
                    <a:pt x="6659" y="4176"/>
                  </a:lnTo>
                  <a:lnTo>
                    <a:pt x="7787" y="4965"/>
                  </a:lnTo>
                  <a:lnTo>
                    <a:pt x="7787" y="4965"/>
                  </a:lnTo>
                  <a:lnTo>
                    <a:pt x="10044" y="6094"/>
                  </a:lnTo>
                  <a:lnTo>
                    <a:pt x="11398" y="6658"/>
                  </a:lnTo>
                  <a:lnTo>
                    <a:pt x="11172" y="31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9"/>
            <p:cNvSpPr/>
            <p:nvPr/>
          </p:nvSpPr>
          <p:spPr>
            <a:xfrm>
              <a:off x="-1529727" y="2550841"/>
              <a:ext cx="14490" cy="9674"/>
            </a:xfrm>
            <a:custGeom>
              <a:avLst/>
              <a:gdLst/>
              <a:ahLst/>
              <a:cxnLst/>
              <a:rect l="l" t="t" r="r" b="b"/>
              <a:pathLst>
                <a:path w="1017" h="679" extrusionOk="0">
                  <a:moveTo>
                    <a:pt x="1" y="1"/>
                  </a:moveTo>
                  <a:lnTo>
                    <a:pt x="1" y="565"/>
                  </a:lnTo>
                  <a:lnTo>
                    <a:pt x="114" y="565"/>
                  </a:lnTo>
                  <a:lnTo>
                    <a:pt x="1017" y="6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B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9"/>
            <p:cNvSpPr/>
            <p:nvPr/>
          </p:nvSpPr>
          <p:spPr>
            <a:xfrm>
              <a:off x="-1529727" y="2550841"/>
              <a:ext cx="14490" cy="9674"/>
            </a:xfrm>
            <a:custGeom>
              <a:avLst/>
              <a:gdLst/>
              <a:ahLst/>
              <a:cxnLst/>
              <a:rect l="l" t="t" r="r" b="b"/>
              <a:pathLst>
                <a:path w="1017" h="679" fill="none" extrusionOk="0">
                  <a:moveTo>
                    <a:pt x="1" y="1"/>
                  </a:moveTo>
                  <a:lnTo>
                    <a:pt x="1" y="565"/>
                  </a:lnTo>
                  <a:lnTo>
                    <a:pt x="114" y="565"/>
                  </a:lnTo>
                  <a:lnTo>
                    <a:pt x="1017" y="678"/>
                  </a:lnTo>
                  <a:lnTo>
                    <a:pt x="1017" y="67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9"/>
            <p:cNvSpPr/>
            <p:nvPr/>
          </p:nvSpPr>
          <p:spPr>
            <a:xfrm>
              <a:off x="-1529727" y="2558890"/>
              <a:ext cx="1624" cy="14"/>
            </a:xfrm>
            <a:custGeom>
              <a:avLst/>
              <a:gdLst/>
              <a:ahLst/>
              <a:cxnLst/>
              <a:rect l="l" t="t" r="r" b="b"/>
              <a:pathLst>
                <a:path w="114" h="1" extrusionOk="0">
                  <a:moveTo>
                    <a:pt x="1" y="0"/>
                  </a:moveTo>
                  <a:lnTo>
                    <a:pt x="1" y="0"/>
                  </a:lnTo>
                  <a:lnTo>
                    <a:pt x="11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9"/>
            <p:cNvSpPr/>
            <p:nvPr/>
          </p:nvSpPr>
          <p:spPr>
            <a:xfrm>
              <a:off x="-1529727" y="2558890"/>
              <a:ext cx="1624" cy="14"/>
            </a:xfrm>
            <a:custGeom>
              <a:avLst/>
              <a:gdLst/>
              <a:ahLst/>
              <a:cxnLst/>
              <a:rect l="l" t="t" r="r" b="b"/>
              <a:pathLst>
                <a:path w="114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14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9"/>
            <p:cNvSpPr/>
            <p:nvPr/>
          </p:nvSpPr>
          <p:spPr>
            <a:xfrm>
              <a:off x="-1433257" y="3377224"/>
              <a:ext cx="247607" cy="303871"/>
            </a:xfrm>
            <a:custGeom>
              <a:avLst/>
              <a:gdLst/>
              <a:ahLst/>
              <a:cxnLst/>
              <a:rect l="l" t="t" r="r" b="b"/>
              <a:pathLst>
                <a:path w="17379" h="21328" extrusionOk="0">
                  <a:moveTo>
                    <a:pt x="11510" y="0"/>
                  </a:moveTo>
                  <a:lnTo>
                    <a:pt x="2934" y="3724"/>
                  </a:lnTo>
                  <a:lnTo>
                    <a:pt x="6997" y="12526"/>
                  </a:lnTo>
                  <a:lnTo>
                    <a:pt x="5755" y="13654"/>
                  </a:lnTo>
                  <a:lnTo>
                    <a:pt x="3273" y="16250"/>
                  </a:lnTo>
                  <a:lnTo>
                    <a:pt x="1919" y="17830"/>
                  </a:lnTo>
                  <a:lnTo>
                    <a:pt x="790" y="19184"/>
                  </a:lnTo>
                  <a:lnTo>
                    <a:pt x="339" y="19861"/>
                  </a:lnTo>
                  <a:lnTo>
                    <a:pt x="113" y="20425"/>
                  </a:lnTo>
                  <a:lnTo>
                    <a:pt x="0" y="20989"/>
                  </a:lnTo>
                  <a:lnTo>
                    <a:pt x="0" y="21328"/>
                  </a:lnTo>
                  <a:lnTo>
                    <a:pt x="17378" y="13993"/>
                  </a:lnTo>
                  <a:lnTo>
                    <a:pt x="115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9"/>
            <p:cNvSpPr/>
            <p:nvPr/>
          </p:nvSpPr>
          <p:spPr>
            <a:xfrm>
              <a:off x="-1433257" y="3377224"/>
              <a:ext cx="247607" cy="303871"/>
            </a:xfrm>
            <a:custGeom>
              <a:avLst/>
              <a:gdLst/>
              <a:ahLst/>
              <a:cxnLst/>
              <a:rect l="l" t="t" r="r" b="b"/>
              <a:pathLst>
                <a:path w="17379" h="21328" fill="none" extrusionOk="0">
                  <a:moveTo>
                    <a:pt x="11510" y="0"/>
                  </a:moveTo>
                  <a:lnTo>
                    <a:pt x="17378" y="13993"/>
                  </a:lnTo>
                  <a:lnTo>
                    <a:pt x="0" y="21328"/>
                  </a:lnTo>
                  <a:lnTo>
                    <a:pt x="0" y="21328"/>
                  </a:lnTo>
                  <a:lnTo>
                    <a:pt x="0" y="20989"/>
                  </a:lnTo>
                  <a:lnTo>
                    <a:pt x="113" y="20425"/>
                  </a:lnTo>
                  <a:lnTo>
                    <a:pt x="339" y="19861"/>
                  </a:lnTo>
                  <a:lnTo>
                    <a:pt x="790" y="19184"/>
                  </a:lnTo>
                  <a:lnTo>
                    <a:pt x="1919" y="17830"/>
                  </a:lnTo>
                  <a:lnTo>
                    <a:pt x="3273" y="16250"/>
                  </a:lnTo>
                  <a:lnTo>
                    <a:pt x="5755" y="13654"/>
                  </a:lnTo>
                  <a:lnTo>
                    <a:pt x="6997" y="12526"/>
                  </a:lnTo>
                  <a:lnTo>
                    <a:pt x="2934" y="3724"/>
                  </a:lnTo>
                  <a:lnTo>
                    <a:pt x="115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9"/>
            <p:cNvSpPr/>
            <p:nvPr/>
          </p:nvSpPr>
          <p:spPr>
            <a:xfrm>
              <a:off x="-1270878" y="3512276"/>
              <a:ext cx="20915" cy="20915"/>
            </a:xfrm>
            <a:custGeom>
              <a:avLst/>
              <a:gdLst/>
              <a:ahLst/>
              <a:cxnLst/>
              <a:rect l="l" t="t" r="r" b="b"/>
              <a:pathLst>
                <a:path w="1468" h="1468" extrusionOk="0">
                  <a:moveTo>
                    <a:pt x="678" y="0"/>
                  </a:moveTo>
                  <a:lnTo>
                    <a:pt x="452" y="113"/>
                  </a:lnTo>
                  <a:lnTo>
                    <a:pt x="226" y="339"/>
                  </a:lnTo>
                  <a:lnTo>
                    <a:pt x="1" y="564"/>
                  </a:lnTo>
                  <a:lnTo>
                    <a:pt x="1" y="790"/>
                  </a:lnTo>
                  <a:lnTo>
                    <a:pt x="113" y="1129"/>
                  </a:lnTo>
                  <a:lnTo>
                    <a:pt x="226" y="1242"/>
                  </a:lnTo>
                  <a:lnTo>
                    <a:pt x="452" y="1467"/>
                  </a:lnTo>
                  <a:lnTo>
                    <a:pt x="903" y="1467"/>
                  </a:lnTo>
                  <a:lnTo>
                    <a:pt x="1129" y="1354"/>
                  </a:lnTo>
                  <a:lnTo>
                    <a:pt x="1355" y="1129"/>
                  </a:lnTo>
                  <a:lnTo>
                    <a:pt x="1468" y="903"/>
                  </a:lnTo>
                  <a:lnTo>
                    <a:pt x="1468" y="677"/>
                  </a:lnTo>
                  <a:lnTo>
                    <a:pt x="1355" y="452"/>
                  </a:lnTo>
                  <a:lnTo>
                    <a:pt x="1242" y="226"/>
                  </a:lnTo>
                  <a:lnTo>
                    <a:pt x="1016" y="11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9"/>
            <p:cNvSpPr/>
            <p:nvPr/>
          </p:nvSpPr>
          <p:spPr>
            <a:xfrm>
              <a:off x="-1434867" y="3557284"/>
              <a:ext cx="249217" cy="123811"/>
            </a:xfrm>
            <a:custGeom>
              <a:avLst/>
              <a:gdLst/>
              <a:ahLst/>
              <a:cxnLst/>
              <a:rect l="l" t="t" r="r" b="b"/>
              <a:pathLst>
                <a:path w="17492" h="8690" extrusionOk="0">
                  <a:moveTo>
                    <a:pt x="16814" y="1"/>
                  </a:moveTo>
                  <a:lnTo>
                    <a:pt x="452" y="7561"/>
                  </a:lnTo>
                  <a:lnTo>
                    <a:pt x="113" y="7900"/>
                  </a:lnTo>
                  <a:lnTo>
                    <a:pt x="1" y="8238"/>
                  </a:lnTo>
                  <a:lnTo>
                    <a:pt x="1" y="8464"/>
                  </a:lnTo>
                  <a:lnTo>
                    <a:pt x="113" y="8690"/>
                  </a:lnTo>
                  <a:lnTo>
                    <a:pt x="17491" y="1355"/>
                  </a:lnTo>
                  <a:lnTo>
                    <a:pt x="168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-1338397" y="3552468"/>
              <a:ext cx="28951" cy="8050"/>
            </a:xfrm>
            <a:custGeom>
              <a:avLst/>
              <a:gdLst/>
              <a:ahLst/>
              <a:cxnLst/>
              <a:rect l="l" t="t" r="r" b="b"/>
              <a:pathLst>
                <a:path w="2032" h="565" extrusionOk="0">
                  <a:moveTo>
                    <a:pt x="226" y="0"/>
                  </a:moveTo>
                  <a:lnTo>
                    <a:pt x="0" y="113"/>
                  </a:lnTo>
                  <a:lnTo>
                    <a:pt x="0" y="226"/>
                  </a:lnTo>
                  <a:lnTo>
                    <a:pt x="339" y="226"/>
                  </a:lnTo>
                  <a:lnTo>
                    <a:pt x="1016" y="339"/>
                  </a:lnTo>
                  <a:lnTo>
                    <a:pt x="1693" y="452"/>
                  </a:lnTo>
                  <a:lnTo>
                    <a:pt x="2031" y="565"/>
                  </a:lnTo>
                  <a:lnTo>
                    <a:pt x="1919" y="452"/>
                  </a:lnTo>
                  <a:lnTo>
                    <a:pt x="1806" y="339"/>
                  </a:lnTo>
                  <a:lnTo>
                    <a:pt x="1467" y="113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-1359298" y="3576575"/>
              <a:ext cx="22525" cy="12880"/>
            </a:xfrm>
            <a:custGeom>
              <a:avLst/>
              <a:gdLst/>
              <a:ahLst/>
              <a:cxnLst/>
              <a:rect l="l" t="t" r="r" b="b"/>
              <a:pathLst>
                <a:path w="1581" h="904" extrusionOk="0">
                  <a:moveTo>
                    <a:pt x="0" y="1"/>
                  </a:moveTo>
                  <a:lnTo>
                    <a:pt x="0" y="114"/>
                  </a:lnTo>
                  <a:lnTo>
                    <a:pt x="226" y="227"/>
                  </a:lnTo>
                  <a:lnTo>
                    <a:pt x="790" y="340"/>
                  </a:lnTo>
                  <a:lnTo>
                    <a:pt x="1354" y="791"/>
                  </a:lnTo>
                  <a:lnTo>
                    <a:pt x="1580" y="904"/>
                  </a:lnTo>
                  <a:lnTo>
                    <a:pt x="1580" y="791"/>
                  </a:lnTo>
                  <a:lnTo>
                    <a:pt x="1580" y="565"/>
                  </a:lnTo>
                  <a:lnTo>
                    <a:pt x="1354" y="340"/>
                  </a:lnTo>
                  <a:lnTo>
                    <a:pt x="1016" y="114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-1380199" y="3597476"/>
              <a:ext cx="19305" cy="17710"/>
            </a:xfrm>
            <a:custGeom>
              <a:avLst/>
              <a:gdLst/>
              <a:ahLst/>
              <a:cxnLst/>
              <a:rect l="l" t="t" r="r" b="b"/>
              <a:pathLst>
                <a:path w="1355" h="1243" extrusionOk="0">
                  <a:moveTo>
                    <a:pt x="0" y="1"/>
                  </a:moveTo>
                  <a:lnTo>
                    <a:pt x="226" y="227"/>
                  </a:lnTo>
                  <a:lnTo>
                    <a:pt x="677" y="565"/>
                  </a:lnTo>
                  <a:lnTo>
                    <a:pt x="1129" y="1017"/>
                  </a:lnTo>
                  <a:lnTo>
                    <a:pt x="1242" y="1242"/>
                  </a:lnTo>
                  <a:lnTo>
                    <a:pt x="1354" y="1129"/>
                  </a:lnTo>
                  <a:lnTo>
                    <a:pt x="1242" y="904"/>
                  </a:lnTo>
                  <a:lnTo>
                    <a:pt x="1129" y="678"/>
                  </a:lnTo>
                  <a:lnTo>
                    <a:pt x="903" y="339"/>
                  </a:lnTo>
                  <a:lnTo>
                    <a:pt x="565" y="11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9"/>
            <p:cNvSpPr/>
            <p:nvPr/>
          </p:nvSpPr>
          <p:spPr>
            <a:xfrm>
              <a:off x="-1348042" y="3515482"/>
              <a:ext cx="25731" cy="11270"/>
            </a:xfrm>
            <a:custGeom>
              <a:avLst/>
              <a:gdLst/>
              <a:ahLst/>
              <a:cxnLst/>
              <a:rect l="l" t="t" r="r" b="b"/>
              <a:pathLst>
                <a:path w="1806" h="791" extrusionOk="0">
                  <a:moveTo>
                    <a:pt x="790" y="1"/>
                  </a:moveTo>
                  <a:lnTo>
                    <a:pt x="339" y="227"/>
                  </a:lnTo>
                  <a:lnTo>
                    <a:pt x="113" y="452"/>
                  </a:lnTo>
                  <a:lnTo>
                    <a:pt x="0" y="678"/>
                  </a:lnTo>
                  <a:lnTo>
                    <a:pt x="0" y="791"/>
                  </a:lnTo>
                  <a:lnTo>
                    <a:pt x="226" y="678"/>
                  </a:lnTo>
                  <a:lnTo>
                    <a:pt x="903" y="339"/>
                  </a:lnTo>
                  <a:lnTo>
                    <a:pt x="1467" y="227"/>
                  </a:lnTo>
                  <a:lnTo>
                    <a:pt x="1806" y="114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9"/>
            <p:cNvSpPr/>
            <p:nvPr/>
          </p:nvSpPr>
          <p:spPr>
            <a:xfrm>
              <a:off x="-1354482" y="3460828"/>
              <a:ext cx="30561" cy="33767"/>
            </a:xfrm>
            <a:custGeom>
              <a:avLst/>
              <a:gdLst/>
              <a:ahLst/>
              <a:cxnLst/>
              <a:rect l="l" t="t" r="r" b="b"/>
              <a:pathLst>
                <a:path w="2145" h="2370" extrusionOk="0">
                  <a:moveTo>
                    <a:pt x="1581" y="0"/>
                  </a:moveTo>
                  <a:lnTo>
                    <a:pt x="1242" y="226"/>
                  </a:lnTo>
                  <a:lnTo>
                    <a:pt x="791" y="677"/>
                  </a:lnTo>
                  <a:lnTo>
                    <a:pt x="452" y="1016"/>
                  </a:lnTo>
                  <a:lnTo>
                    <a:pt x="226" y="1467"/>
                  </a:lnTo>
                  <a:lnTo>
                    <a:pt x="1" y="1919"/>
                  </a:lnTo>
                  <a:lnTo>
                    <a:pt x="1" y="2370"/>
                  </a:lnTo>
                  <a:lnTo>
                    <a:pt x="114" y="2144"/>
                  </a:lnTo>
                  <a:lnTo>
                    <a:pt x="452" y="1580"/>
                  </a:lnTo>
                  <a:lnTo>
                    <a:pt x="1016" y="790"/>
                  </a:lnTo>
                  <a:lnTo>
                    <a:pt x="1468" y="452"/>
                  </a:lnTo>
                  <a:lnTo>
                    <a:pt x="1693" y="339"/>
                  </a:lnTo>
                  <a:lnTo>
                    <a:pt x="1919" y="339"/>
                  </a:lnTo>
                  <a:lnTo>
                    <a:pt x="1919" y="452"/>
                  </a:lnTo>
                  <a:lnTo>
                    <a:pt x="1806" y="677"/>
                  </a:lnTo>
                  <a:lnTo>
                    <a:pt x="1468" y="1129"/>
                  </a:lnTo>
                  <a:lnTo>
                    <a:pt x="678" y="1806"/>
                  </a:lnTo>
                  <a:lnTo>
                    <a:pt x="1" y="2370"/>
                  </a:lnTo>
                  <a:lnTo>
                    <a:pt x="452" y="2257"/>
                  </a:lnTo>
                  <a:lnTo>
                    <a:pt x="791" y="1919"/>
                  </a:lnTo>
                  <a:lnTo>
                    <a:pt x="1468" y="1467"/>
                  </a:lnTo>
                  <a:lnTo>
                    <a:pt x="2032" y="790"/>
                  </a:lnTo>
                  <a:lnTo>
                    <a:pt x="2145" y="564"/>
                  </a:lnTo>
                  <a:lnTo>
                    <a:pt x="2145" y="226"/>
                  </a:lnTo>
                  <a:lnTo>
                    <a:pt x="2032" y="113"/>
                  </a:lnTo>
                  <a:lnTo>
                    <a:pt x="180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9"/>
            <p:cNvSpPr/>
            <p:nvPr/>
          </p:nvSpPr>
          <p:spPr>
            <a:xfrm>
              <a:off x="-1381809" y="3459218"/>
              <a:ext cx="28951" cy="35377"/>
            </a:xfrm>
            <a:custGeom>
              <a:avLst/>
              <a:gdLst/>
              <a:ahLst/>
              <a:cxnLst/>
              <a:rect l="l" t="t" r="r" b="b"/>
              <a:pathLst>
                <a:path w="2032" h="2483" extrusionOk="0">
                  <a:moveTo>
                    <a:pt x="226" y="0"/>
                  </a:moveTo>
                  <a:lnTo>
                    <a:pt x="0" y="226"/>
                  </a:lnTo>
                  <a:lnTo>
                    <a:pt x="0" y="452"/>
                  </a:lnTo>
                  <a:lnTo>
                    <a:pt x="0" y="790"/>
                  </a:lnTo>
                  <a:lnTo>
                    <a:pt x="226" y="1355"/>
                  </a:lnTo>
                  <a:lnTo>
                    <a:pt x="565" y="1806"/>
                  </a:lnTo>
                  <a:lnTo>
                    <a:pt x="1016" y="2144"/>
                  </a:lnTo>
                  <a:lnTo>
                    <a:pt x="1467" y="2370"/>
                  </a:lnTo>
                  <a:lnTo>
                    <a:pt x="1919" y="2370"/>
                  </a:lnTo>
                  <a:lnTo>
                    <a:pt x="1129" y="1919"/>
                  </a:lnTo>
                  <a:lnTo>
                    <a:pt x="790" y="1580"/>
                  </a:lnTo>
                  <a:lnTo>
                    <a:pt x="452" y="1242"/>
                  </a:lnTo>
                  <a:lnTo>
                    <a:pt x="339" y="677"/>
                  </a:lnTo>
                  <a:lnTo>
                    <a:pt x="226" y="452"/>
                  </a:lnTo>
                  <a:lnTo>
                    <a:pt x="339" y="339"/>
                  </a:lnTo>
                  <a:lnTo>
                    <a:pt x="565" y="339"/>
                  </a:lnTo>
                  <a:lnTo>
                    <a:pt x="790" y="452"/>
                  </a:lnTo>
                  <a:lnTo>
                    <a:pt x="1129" y="903"/>
                  </a:lnTo>
                  <a:lnTo>
                    <a:pt x="1467" y="1242"/>
                  </a:lnTo>
                  <a:lnTo>
                    <a:pt x="1693" y="1693"/>
                  </a:lnTo>
                  <a:lnTo>
                    <a:pt x="1919" y="2257"/>
                  </a:lnTo>
                  <a:lnTo>
                    <a:pt x="2032" y="2483"/>
                  </a:lnTo>
                  <a:lnTo>
                    <a:pt x="2032" y="2032"/>
                  </a:lnTo>
                  <a:lnTo>
                    <a:pt x="1919" y="1580"/>
                  </a:lnTo>
                  <a:lnTo>
                    <a:pt x="1693" y="1129"/>
                  </a:lnTo>
                  <a:lnTo>
                    <a:pt x="1355" y="677"/>
                  </a:lnTo>
                  <a:lnTo>
                    <a:pt x="903" y="22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9"/>
            <p:cNvSpPr/>
            <p:nvPr/>
          </p:nvSpPr>
          <p:spPr>
            <a:xfrm>
              <a:off x="-1722652" y="3459218"/>
              <a:ext cx="252437" cy="294225"/>
            </a:xfrm>
            <a:custGeom>
              <a:avLst/>
              <a:gdLst/>
              <a:ahLst/>
              <a:cxnLst/>
              <a:rect l="l" t="t" r="r" b="b"/>
              <a:pathLst>
                <a:path w="17718" h="20651" extrusionOk="0">
                  <a:moveTo>
                    <a:pt x="12639" y="0"/>
                  </a:moveTo>
                  <a:lnTo>
                    <a:pt x="3725" y="3160"/>
                  </a:lnTo>
                  <a:lnTo>
                    <a:pt x="7336" y="12187"/>
                  </a:lnTo>
                  <a:lnTo>
                    <a:pt x="6207" y="13316"/>
                  </a:lnTo>
                  <a:lnTo>
                    <a:pt x="3499" y="15798"/>
                  </a:lnTo>
                  <a:lnTo>
                    <a:pt x="2145" y="17265"/>
                  </a:lnTo>
                  <a:lnTo>
                    <a:pt x="904" y="18620"/>
                  </a:lnTo>
                  <a:lnTo>
                    <a:pt x="452" y="19184"/>
                  </a:lnTo>
                  <a:lnTo>
                    <a:pt x="114" y="19748"/>
                  </a:lnTo>
                  <a:lnTo>
                    <a:pt x="1" y="20312"/>
                  </a:lnTo>
                  <a:lnTo>
                    <a:pt x="1" y="20651"/>
                  </a:lnTo>
                  <a:lnTo>
                    <a:pt x="17717" y="14219"/>
                  </a:lnTo>
                  <a:lnTo>
                    <a:pt x="12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9"/>
            <p:cNvSpPr/>
            <p:nvPr/>
          </p:nvSpPr>
          <p:spPr>
            <a:xfrm>
              <a:off x="-1722652" y="3459218"/>
              <a:ext cx="252437" cy="294225"/>
            </a:xfrm>
            <a:custGeom>
              <a:avLst/>
              <a:gdLst/>
              <a:ahLst/>
              <a:cxnLst/>
              <a:rect l="l" t="t" r="r" b="b"/>
              <a:pathLst>
                <a:path w="17718" h="20651" fill="none" extrusionOk="0">
                  <a:moveTo>
                    <a:pt x="12639" y="0"/>
                  </a:moveTo>
                  <a:lnTo>
                    <a:pt x="17717" y="14219"/>
                  </a:lnTo>
                  <a:lnTo>
                    <a:pt x="1" y="20651"/>
                  </a:lnTo>
                  <a:lnTo>
                    <a:pt x="1" y="20651"/>
                  </a:lnTo>
                  <a:lnTo>
                    <a:pt x="1" y="20312"/>
                  </a:lnTo>
                  <a:lnTo>
                    <a:pt x="114" y="19748"/>
                  </a:lnTo>
                  <a:lnTo>
                    <a:pt x="452" y="19184"/>
                  </a:lnTo>
                  <a:lnTo>
                    <a:pt x="904" y="18620"/>
                  </a:lnTo>
                  <a:lnTo>
                    <a:pt x="2145" y="17265"/>
                  </a:lnTo>
                  <a:lnTo>
                    <a:pt x="3499" y="15798"/>
                  </a:lnTo>
                  <a:lnTo>
                    <a:pt x="6207" y="13316"/>
                  </a:lnTo>
                  <a:lnTo>
                    <a:pt x="7336" y="12187"/>
                  </a:lnTo>
                  <a:lnTo>
                    <a:pt x="3725" y="3160"/>
                  </a:lnTo>
                  <a:lnTo>
                    <a:pt x="126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9"/>
            <p:cNvSpPr/>
            <p:nvPr/>
          </p:nvSpPr>
          <p:spPr>
            <a:xfrm>
              <a:off x="-1552223" y="3594271"/>
              <a:ext cx="20915" cy="20915"/>
            </a:xfrm>
            <a:custGeom>
              <a:avLst/>
              <a:gdLst/>
              <a:ahLst/>
              <a:cxnLst/>
              <a:rect l="l" t="t" r="r" b="b"/>
              <a:pathLst>
                <a:path w="1468" h="1468" extrusionOk="0">
                  <a:moveTo>
                    <a:pt x="339" y="0"/>
                  </a:moveTo>
                  <a:lnTo>
                    <a:pt x="113" y="226"/>
                  </a:lnTo>
                  <a:lnTo>
                    <a:pt x="0" y="452"/>
                  </a:lnTo>
                  <a:lnTo>
                    <a:pt x="0" y="790"/>
                  </a:lnTo>
                  <a:lnTo>
                    <a:pt x="0" y="1016"/>
                  </a:lnTo>
                  <a:lnTo>
                    <a:pt x="226" y="1242"/>
                  </a:lnTo>
                  <a:lnTo>
                    <a:pt x="451" y="1354"/>
                  </a:lnTo>
                  <a:lnTo>
                    <a:pt x="790" y="1467"/>
                  </a:lnTo>
                  <a:lnTo>
                    <a:pt x="1016" y="1354"/>
                  </a:lnTo>
                  <a:lnTo>
                    <a:pt x="1241" y="1129"/>
                  </a:lnTo>
                  <a:lnTo>
                    <a:pt x="1354" y="903"/>
                  </a:lnTo>
                  <a:lnTo>
                    <a:pt x="1467" y="677"/>
                  </a:lnTo>
                  <a:lnTo>
                    <a:pt x="1354" y="339"/>
                  </a:lnTo>
                  <a:lnTo>
                    <a:pt x="1129" y="226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9"/>
            <p:cNvSpPr/>
            <p:nvPr/>
          </p:nvSpPr>
          <p:spPr>
            <a:xfrm>
              <a:off x="-1552223" y="3594271"/>
              <a:ext cx="20915" cy="20915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677" y="0"/>
                  </a:moveTo>
                  <a:lnTo>
                    <a:pt x="677" y="0"/>
                  </a:lnTo>
                  <a:lnTo>
                    <a:pt x="339" y="0"/>
                  </a:lnTo>
                  <a:lnTo>
                    <a:pt x="113" y="226"/>
                  </a:lnTo>
                  <a:lnTo>
                    <a:pt x="0" y="452"/>
                  </a:lnTo>
                  <a:lnTo>
                    <a:pt x="0" y="790"/>
                  </a:lnTo>
                  <a:lnTo>
                    <a:pt x="0" y="790"/>
                  </a:lnTo>
                  <a:lnTo>
                    <a:pt x="0" y="1016"/>
                  </a:lnTo>
                  <a:lnTo>
                    <a:pt x="226" y="1242"/>
                  </a:lnTo>
                  <a:lnTo>
                    <a:pt x="451" y="1354"/>
                  </a:lnTo>
                  <a:lnTo>
                    <a:pt x="790" y="1467"/>
                  </a:lnTo>
                  <a:lnTo>
                    <a:pt x="790" y="1467"/>
                  </a:lnTo>
                  <a:lnTo>
                    <a:pt x="790" y="1467"/>
                  </a:lnTo>
                  <a:lnTo>
                    <a:pt x="790" y="1467"/>
                  </a:lnTo>
                  <a:lnTo>
                    <a:pt x="1016" y="1354"/>
                  </a:lnTo>
                  <a:lnTo>
                    <a:pt x="1241" y="1129"/>
                  </a:lnTo>
                  <a:lnTo>
                    <a:pt x="1354" y="903"/>
                  </a:lnTo>
                  <a:lnTo>
                    <a:pt x="1467" y="677"/>
                  </a:lnTo>
                  <a:lnTo>
                    <a:pt x="1467" y="677"/>
                  </a:lnTo>
                  <a:lnTo>
                    <a:pt x="1354" y="339"/>
                  </a:lnTo>
                  <a:lnTo>
                    <a:pt x="1129" y="226"/>
                  </a:lnTo>
                  <a:lnTo>
                    <a:pt x="903" y="0"/>
                  </a:lnTo>
                  <a:lnTo>
                    <a:pt x="677" y="0"/>
                  </a:lnTo>
                  <a:lnTo>
                    <a:pt x="677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9"/>
            <p:cNvSpPr/>
            <p:nvPr/>
          </p:nvSpPr>
          <p:spPr>
            <a:xfrm>
              <a:off x="-1724262" y="3640888"/>
              <a:ext cx="254047" cy="112555"/>
            </a:xfrm>
            <a:custGeom>
              <a:avLst/>
              <a:gdLst/>
              <a:ahLst/>
              <a:cxnLst/>
              <a:rect l="l" t="t" r="r" b="b"/>
              <a:pathLst>
                <a:path w="17831" h="7900" extrusionOk="0">
                  <a:moveTo>
                    <a:pt x="17266" y="1"/>
                  </a:moveTo>
                  <a:lnTo>
                    <a:pt x="452" y="6771"/>
                  </a:lnTo>
                  <a:lnTo>
                    <a:pt x="114" y="7110"/>
                  </a:lnTo>
                  <a:lnTo>
                    <a:pt x="1" y="7561"/>
                  </a:lnTo>
                  <a:lnTo>
                    <a:pt x="1" y="7674"/>
                  </a:lnTo>
                  <a:lnTo>
                    <a:pt x="114" y="7900"/>
                  </a:lnTo>
                  <a:lnTo>
                    <a:pt x="17830" y="1468"/>
                  </a:lnTo>
                  <a:lnTo>
                    <a:pt x="17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9"/>
            <p:cNvSpPr/>
            <p:nvPr/>
          </p:nvSpPr>
          <p:spPr>
            <a:xfrm>
              <a:off x="-1621366" y="3629633"/>
              <a:ext cx="27355" cy="9660"/>
            </a:xfrm>
            <a:custGeom>
              <a:avLst/>
              <a:gdLst/>
              <a:ahLst/>
              <a:cxnLst/>
              <a:rect l="l" t="t" r="r" b="b"/>
              <a:pathLst>
                <a:path w="1920" h="678" extrusionOk="0">
                  <a:moveTo>
                    <a:pt x="565" y="1"/>
                  </a:moveTo>
                  <a:lnTo>
                    <a:pt x="227" y="114"/>
                  </a:lnTo>
                  <a:lnTo>
                    <a:pt x="1" y="226"/>
                  </a:lnTo>
                  <a:lnTo>
                    <a:pt x="227" y="339"/>
                  </a:lnTo>
                  <a:lnTo>
                    <a:pt x="1016" y="339"/>
                  </a:lnTo>
                  <a:lnTo>
                    <a:pt x="1581" y="565"/>
                  </a:lnTo>
                  <a:lnTo>
                    <a:pt x="1919" y="678"/>
                  </a:lnTo>
                  <a:lnTo>
                    <a:pt x="1919" y="565"/>
                  </a:lnTo>
                  <a:lnTo>
                    <a:pt x="1694" y="452"/>
                  </a:lnTo>
                  <a:lnTo>
                    <a:pt x="1468" y="226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9"/>
            <p:cNvSpPr/>
            <p:nvPr/>
          </p:nvSpPr>
          <p:spPr>
            <a:xfrm>
              <a:off x="-1643863" y="3652144"/>
              <a:ext cx="22511" cy="14490"/>
            </a:xfrm>
            <a:custGeom>
              <a:avLst/>
              <a:gdLst/>
              <a:ahLst/>
              <a:cxnLst/>
              <a:rect l="l" t="t" r="r" b="b"/>
              <a:pathLst>
                <a:path w="1580" h="1017" extrusionOk="0">
                  <a:moveTo>
                    <a:pt x="226" y="1"/>
                  </a:moveTo>
                  <a:lnTo>
                    <a:pt x="0" y="113"/>
                  </a:lnTo>
                  <a:lnTo>
                    <a:pt x="226" y="226"/>
                  </a:lnTo>
                  <a:lnTo>
                    <a:pt x="790" y="452"/>
                  </a:lnTo>
                  <a:lnTo>
                    <a:pt x="1354" y="903"/>
                  </a:lnTo>
                  <a:lnTo>
                    <a:pt x="1580" y="1016"/>
                  </a:lnTo>
                  <a:lnTo>
                    <a:pt x="1467" y="791"/>
                  </a:lnTo>
                  <a:lnTo>
                    <a:pt x="1354" y="452"/>
                  </a:lnTo>
                  <a:lnTo>
                    <a:pt x="1016" y="226"/>
                  </a:lnTo>
                  <a:lnTo>
                    <a:pt x="564" y="113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9"/>
            <p:cNvSpPr/>
            <p:nvPr/>
          </p:nvSpPr>
          <p:spPr>
            <a:xfrm>
              <a:off x="-1664764" y="3673045"/>
              <a:ext cx="17695" cy="17695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0" y="1"/>
                  </a:moveTo>
                  <a:lnTo>
                    <a:pt x="113" y="226"/>
                  </a:lnTo>
                  <a:lnTo>
                    <a:pt x="564" y="565"/>
                  </a:lnTo>
                  <a:lnTo>
                    <a:pt x="1016" y="1016"/>
                  </a:lnTo>
                  <a:lnTo>
                    <a:pt x="1129" y="1242"/>
                  </a:lnTo>
                  <a:lnTo>
                    <a:pt x="1241" y="1242"/>
                  </a:lnTo>
                  <a:lnTo>
                    <a:pt x="1241" y="1016"/>
                  </a:lnTo>
                  <a:lnTo>
                    <a:pt x="1016" y="678"/>
                  </a:lnTo>
                  <a:lnTo>
                    <a:pt x="790" y="339"/>
                  </a:lnTo>
                  <a:lnTo>
                    <a:pt x="564" y="113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9"/>
            <p:cNvSpPr/>
            <p:nvPr/>
          </p:nvSpPr>
          <p:spPr>
            <a:xfrm>
              <a:off x="-1631012" y="3592661"/>
              <a:ext cx="27355" cy="9660"/>
            </a:xfrm>
            <a:custGeom>
              <a:avLst/>
              <a:gdLst/>
              <a:ahLst/>
              <a:cxnLst/>
              <a:rect l="l" t="t" r="r" b="b"/>
              <a:pathLst>
                <a:path w="1920" h="678" extrusionOk="0">
                  <a:moveTo>
                    <a:pt x="1242" y="0"/>
                  </a:moveTo>
                  <a:lnTo>
                    <a:pt x="904" y="113"/>
                  </a:lnTo>
                  <a:lnTo>
                    <a:pt x="452" y="226"/>
                  </a:lnTo>
                  <a:lnTo>
                    <a:pt x="226" y="452"/>
                  </a:lnTo>
                  <a:lnTo>
                    <a:pt x="1" y="677"/>
                  </a:lnTo>
                  <a:lnTo>
                    <a:pt x="339" y="677"/>
                  </a:lnTo>
                  <a:lnTo>
                    <a:pt x="904" y="339"/>
                  </a:lnTo>
                  <a:lnTo>
                    <a:pt x="1581" y="226"/>
                  </a:lnTo>
                  <a:lnTo>
                    <a:pt x="1919" y="113"/>
                  </a:lnTo>
                  <a:lnTo>
                    <a:pt x="1806" y="11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9"/>
            <p:cNvSpPr/>
            <p:nvPr/>
          </p:nvSpPr>
          <p:spPr>
            <a:xfrm>
              <a:off x="-1635828" y="3537993"/>
              <a:ext cx="33767" cy="33781"/>
            </a:xfrm>
            <a:custGeom>
              <a:avLst/>
              <a:gdLst/>
              <a:ahLst/>
              <a:cxnLst/>
              <a:rect l="l" t="t" r="r" b="b"/>
              <a:pathLst>
                <a:path w="2370" h="2371" extrusionOk="0">
                  <a:moveTo>
                    <a:pt x="2031" y="339"/>
                  </a:moveTo>
                  <a:lnTo>
                    <a:pt x="2144" y="452"/>
                  </a:lnTo>
                  <a:lnTo>
                    <a:pt x="2031" y="452"/>
                  </a:lnTo>
                  <a:lnTo>
                    <a:pt x="1919" y="678"/>
                  </a:lnTo>
                  <a:lnTo>
                    <a:pt x="1580" y="1129"/>
                  </a:lnTo>
                  <a:lnTo>
                    <a:pt x="790" y="1806"/>
                  </a:lnTo>
                  <a:lnTo>
                    <a:pt x="264" y="2107"/>
                  </a:lnTo>
                  <a:lnTo>
                    <a:pt x="264" y="2107"/>
                  </a:lnTo>
                  <a:lnTo>
                    <a:pt x="564" y="1581"/>
                  </a:lnTo>
                  <a:lnTo>
                    <a:pt x="1242" y="791"/>
                  </a:lnTo>
                  <a:lnTo>
                    <a:pt x="1693" y="452"/>
                  </a:lnTo>
                  <a:lnTo>
                    <a:pt x="1919" y="339"/>
                  </a:lnTo>
                  <a:close/>
                  <a:moveTo>
                    <a:pt x="2031" y="1"/>
                  </a:moveTo>
                  <a:lnTo>
                    <a:pt x="1806" y="114"/>
                  </a:lnTo>
                  <a:lnTo>
                    <a:pt x="1467" y="226"/>
                  </a:lnTo>
                  <a:lnTo>
                    <a:pt x="1016" y="565"/>
                  </a:lnTo>
                  <a:lnTo>
                    <a:pt x="677" y="1016"/>
                  </a:lnTo>
                  <a:lnTo>
                    <a:pt x="339" y="1468"/>
                  </a:lnTo>
                  <a:lnTo>
                    <a:pt x="226" y="1919"/>
                  </a:lnTo>
                  <a:lnTo>
                    <a:pt x="165" y="2164"/>
                  </a:lnTo>
                  <a:lnTo>
                    <a:pt x="165" y="2164"/>
                  </a:lnTo>
                  <a:lnTo>
                    <a:pt x="0" y="2258"/>
                  </a:lnTo>
                  <a:lnTo>
                    <a:pt x="141" y="2258"/>
                  </a:lnTo>
                  <a:lnTo>
                    <a:pt x="113" y="2370"/>
                  </a:lnTo>
                  <a:lnTo>
                    <a:pt x="178" y="2258"/>
                  </a:lnTo>
                  <a:lnTo>
                    <a:pt x="564" y="2258"/>
                  </a:lnTo>
                  <a:lnTo>
                    <a:pt x="903" y="2032"/>
                  </a:lnTo>
                  <a:lnTo>
                    <a:pt x="1806" y="1355"/>
                  </a:lnTo>
                  <a:lnTo>
                    <a:pt x="2144" y="903"/>
                  </a:lnTo>
                  <a:lnTo>
                    <a:pt x="2370" y="565"/>
                  </a:lnTo>
                  <a:lnTo>
                    <a:pt x="2370" y="339"/>
                  </a:lnTo>
                  <a:lnTo>
                    <a:pt x="2257" y="114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9"/>
            <p:cNvSpPr/>
            <p:nvPr/>
          </p:nvSpPr>
          <p:spPr>
            <a:xfrm>
              <a:off x="-1661559" y="3536383"/>
              <a:ext cx="28951" cy="35391"/>
            </a:xfrm>
            <a:custGeom>
              <a:avLst/>
              <a:gdLst/>
              <a:ahLst/>
              <a:cxnLst/>
              <a:rect l="l" t="t" r="r" b="b"/>
              <a:pathLst>
                <a:path w="2032" h="2484" extrusionOk="0">
                  <a:moveTo>
                    <a:pt x="339" y="1"/>
                  </a:moveTo>
                  <a:lnTo>
                    <a:pt x="114" y="114"/>
                  </a:lnTo>
                  <a:lnTo>
                    <a:pt x="1" y="339"/>
                  </a:lnTo>
                  <a:lnTo>
                    <a:pt x="1" y="678"/>
                  </a:lnTo>
                  <a:lnTo>
                    <a:pt x="226" y="1242"/>
                  </a:lnTo>
                  <a:lnTo>
                    <a:pt x="565" y="1694"/>
                  </a:lnTo>
                  <a:lnTo>
                    <a:pt x="1016" y="2032"/>
                  </a:lnTo>
                  <a:lnTo>
                    <a:pt x="1355" y="2258"/>
                  </a:lnTo>
                  <a:lnTo>
                    <a:pt x="1919" y="2371"/>
                  </a:lnTo>
                  <a:lnTo>
                    <a:pt x="1129" y="1919"/>
                  </a:lnTo>
                  <a:lnTo>
                    <a:pt x="791" y="1581"/>
                  </a:lnTo>
                  <a:lnTo>
                    <a:pt x="452" y="1129"/>
                  </a:lnTo>
                  <a:lnTo>
                    <a:pt x="339" y="678"/>
                  </a:lnTo>
                  <a:lnTo>
                    <a:pt x="339" y="339"/>
                  </a:lnTo>
                  <a:lnTo>
                    <a:pt x="339" y="227"/>
                  </a:lnTo>
                  <a:lnTo>
                    <a:pt x="565" y="339"/>
                  </a:lnTo>
                  <a:lnTo>
                    <a:pt x="791" y="452"/>
                  </a:lnTo>
                  <a:lnTo>
                    <a:pt x="1242" y="791"/>
                  </a:lnTo>
                  <a:lnTo>
                    <a:pt x="1693" y="1694"/>
                  </a:lnTo>
                  <a:lnTo>
                    <a:pt x="1919" y="2258"/>
                  </a:lnTo>
                  <a:lnTo>
                    <a:pt x="2032" y="2483"/>
                  </a:lnTo>
                  <a:lnTo>
                    <a:pt x="2032" y="2032"/>
                  </a:lnTo>
                  <a:lnTo>
                    <a:pt x="1919" y="1581"/>
                  </a:lnTo>
                  <a:lnTo>
                    <a:pt x="1581" y="791"/>
                  </a:lnTo>
                  <a:lnTo>
                    <a:pt x="1016" y="227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-1460583" y="1729301"/>
              <a:ext cx="118981" cy="366574"/>
            </a:xfrm>
            <a:custGeom>
              <a:avLst/>
              <a:gdLst/>
              <a:ahLst/>
              <a:cxnLst/>
              <a:rect l="l" t="t" r="r" b="b"/>
              <a:pathLst>
                <a:path w="8351" h="25729" extrusionOk="0">
                  <a:moveTo>
                    <a:pt x="1241" y="0"/>
                  </a:moveTo>
                  <a:lnTo>
                    <a:pt x="903" y="451"/>
                  </a:lnTo>
                  <a:lnTo>
                    <a:pt x="564" y="1128"/>
                  </a:lnTo>
                  <a:lnTo>
                    <a:pt x="452" y="1806"/>
                  </a:lnTo>
                  <a:lnTo>
                    <a:pt x="564" y="2483"/>
                  </a:lnTo>
                  <a:lnTo>
                    <a:pt x="677" y="3837"/>
                  </a:lnTo>
                  <a:lnTo>
                    <a:pt x="903" y="5078"/>
                  </a:lnTo>
                  <a:lnTo>
                    <a:pt x="790" y="5755"/>
                  </a:lnTo>
                  <a:lnTo>
                    <a:pt x="790" y="6432"/>
                  </a:lnTo>
                  <a:lnTo>
                    <a:pt x="452" y="7673"/>
                  </a:lnTo>
                  <a:lnTo>
                    <a:pt x="113" y="8915"/>
                  </a:lnTo>
                  <a:lnTo>
                    <a:pt x="113" y="9592"/>
                  </a:lnTo>
                  <a:lnTo>
                    <a:pt x="0" y="10269"/>
                  </a:lnTo>
                  <a:lnTo>
                    <a:pt x="113" y="10946"/>
                  </a:lnTo>
                  <a:lnTo>
                    <a:pt x="226" y="11510"/>
                  </a:lnTo>
                  <a:lnTo>
                    <a:pt x="564" y="12751"/>
                  </a:lnTo>
                  <a:lnTo>
                    <a:pt x="903" y="14105"/>
                  </a:lnTo>
                  <a:lnTo>
                    <a:pt x="1241" y="15347"/>
                  </a:lnTo>
                  <a:lnTo>
                    <a:pt x="1354" y="15911"/>
                  </a:lnTo>
                  <a:lnTo>
                    <a:pt x="1580" y="16475"/>
                  </a:lnTo>
                  <a:lnTo>
                    <a:pt x="2257" y="17604"/>
                  </a:lnTo>
                  <a:lnTo>
                    <a:pt x="2596" y="18168"/>
                  </a:lnTo>
                  <a:lnTo>
                    <a:pt x="2821" y="18732"/>
                  </a:lnTo>
                  <a:lnTo>
                    <a:pt x="2934" y="19296"/>
                  </a:lnTo>
                  <a:lnTo>
                    <a:pt x="2821" y="19860"/>
                  </a:lnTo>
                  <a:lnTo>
                    <a:pt x="2596" y="20425"/>
                  </a:lnTo>
                  <a:lnTo>
                    <a:pt x="2257" y="21102"/>
                  </a:lnTo>
                  <a:lnTo>
                    <a:pt x="1241" y="22456"/>
                  </a:lnTo>
                  <a:lnTo>
                    <a:pt x="790" y="23133"/>
                  </a:lnTo>
                  <a:lnTo>
                    <a:pt x="452" y="23810"/>
                  </a:lnTo>
                  <a:lnTo>
                    <a:pt x="339" y="24487"/>
                  </a:lnTo>
                  <a:lnTo>
                    <a:pt x="452" y="24713"/>
                  </a:lnTo>
                  <a:lnTo>
                    <a:pt x="564" y="25051"/>
                  </a:lnTo>
                  <a:lnTo>
                    <a:pt x="790" y="25390"/>
                  </a:lnTo>
                  <a:lnTo>
                    <a:pt x="1241" y="25728"/>
                  </a:lnTo>
                  <a:lnTo>
                    <a:pt x="2144" y="25728"/>
                  </a:lnTo>
                  <a:lnTo>
                    <a:pt x="6207" y="24938"/>
                  </a:lnTo>
                  <a:lnTo>
                    <a:pt x="6996" y="24713"/>
                  </a:lnTo>
                  <a:lnTo>
                    <a:pt x="7673" y="24374"/>
                  </a:lnTo>
                  <a:lnTo>
                    <a:pt x="7899" y="24036"/>
                  </a:lnTo>
                  <a:lnTo>
                    <a:pt x="8125" y="23584"/>
                  </a:lnTo>
                  <a:lnTo>
                    <a:pt x="8238" y="23133"/>
                  </a:lnTo>
                  <a:lnTo>
                    <a:pt x="8238" y="22794"/>
                  </a:lnTo>
                  <a:lnTo>
                    <a:pt x="8351" y="21440"/>
                  </a:lnTo>
                  <a:lnTo>
                    <a:pt x="8351" y="20086"/>
                  </a:lnTo>
                  <a:lnTo>
                    <a:pt x="8125" y="17491"/>
                  </a:lnTo>
                  <a:lnTo>
                    <a:pt x="7335" y="12300"/>
                  </a:lnTo>
                  <a:lnTo>
                    <a:pt x="7109" y="9253"/>
                  </a:lnTo>
                  <a:lnTo>
                    <a:pt x="6996" y="6206"/>
                  </a:lnTo>
                  <a:lnTo>
                    <a:pt x="6996" y="3160"/>
                  </a:lnTo>
                  <a:lnTo>
                    <a:pt x="7335" y="113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-1460583" y="1729301"/>
              <a:ext cx="118981" cy="366574"/>
            </a:xfrm>
            <a:custGeom>
              <a:avLst/>
              <a:gdLst/>
              <a:ahLst/>
              <a:cxnLst/>
              <a:rect l="l" t="t" r="r" b="b"/>
              <a:pathLst>
                <a:path w="8351" h="25729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03" y="451"/>
                  </a:lnTo>
                  <a:lnTo>
                    <a:pt x="564" y="1128"/>
                  </a:lnTo>
                  <a:lnTo>
                    <a:pt x="452" y="1806"/>
                  </a:lnTo>
                  <a:lnTo>
                    <a:pt x="564" y="2483"/>
                  </a:lnTo>
                  <a:lnTo>
                    <a:pt x="564" y="2483"/>
                  </a:lnTo>
                  <a:lnTo>
                    <a:pt x="677" y="3837"/>
                  </a:lnTo>
                  <a:lnTo>
                    <a:pt x="903" y="5078"/>
                  </a:lnTo>
                  <a:lnTo>
                    <a:pt x="903" y="5078"/>
                  </a:lnTo>
                  <a:lnTo>
                    <a:pt x="790" y="5755"/>
                  </a:lnTo>
                  <a:lnTo>
                    <a:pt x="790" y="6432"/>
                  </a:lnTo>
                  <a:lnTo>
                    <a:pt x="452" y="7673"/>
                  </a:lnTo>
                  <a:lnTo>
                    <a:pt x="113" y="8915"/>
                  </a:lnTo>
                  <a:lnTo>
                    <a:pt x="113" y="9592"/>
                  </a:lnTo>
                  <a:lnTo>
                    <a:pt x="0" y="10269"/>
                  </a:lnTo>
                  <a:lnTo>
                    <a:pt x="0" y="10269"/>
                  </a:lnTo>
                  <a:lnTo>
                    <a:pt x="113" y="10946"/>
                  </a:lnTo>
                  <a:lnTo>
                    <a:pt x="226" y="11510"/>
                  </a:lnTo>
                  <a:lnTo>
                    <a:pt x="564" y="12751"/>
                  </a:lnTo>
                  <a:lnTo>
                    <a:pt x="903" y="14105"/>
                  </a:lnTo>
                  <a:lnTo>
                    <a:pt x="1241" y="15347"/>
                  </a:lnTo>
                  <a:lnTo>
                    <a:pt x="1241" y="15347"/>
                  </a:lnTo>
                  <a:lnTo>
                    <a:pt x="1354" y="15911"/>
                  </a:lnTo>
                  <a:lnTo>
                    <a:pt x="1580" y="16475"/>
                  </a:lnTo>
                  <a:lnTo>
                    <a:pt x="2257" y="17604"/>
                  </a:lnTo>
                  <a:lnTo>
                    <a:pt x="2596" y="18168"/>
                  </a:lnTo>
                  <a:lnTo>
                    <a:pt x="2821" y="18732"/>
                  </a:lnTo>
                  <a:lnTo>
                    <a:pt x="2934" y="19296"/>
                  </a:lnTo>
                  <a:lnTo>
                    <a:pt x="2821" y="19860"/>
                  </a:lnTo>
                  <a:lnTo>
                    <a:pt x="2821" y="19860"/>
                  </a:lnTo>
                  <a:lnTo>
                    <a:pt x="2596" y="20425"/>
                  </a:lnTo>
                  <a:lnTo>
                    <a:pt x="2257" y="21102"/>
                  </a:lnTo>
                  <a:lnTo>
                    <a:pt x="1241" y="22456"/>
                  </a:lnTo>
                  <a:lnTo>
                    <a:pt x="790" y="23133"/>
                  </a:lnTo>
                  <a:lnTo>
                    <a:pt x="452" y="23810"/>
                  </a:lnTo>
                  <a:lnTo>
                    <a:pt x="339" y="24487"/>
                  </a:lnTo>
                  <a:lnTo>
                    <a:pt x="452" y="24713"/>
                  </a:lnTo>
                  <a:lnTo>
                    <a:pt x="564" y="25051"/>
                  </a:lnTo>
                  <a:lnTo>
                    <a:pt x="564" y="25051"/>
                  </a:lnTo>
                  <a:lnTo>
                    <a:pt x="790" y="25390"/>
                  </a:lnTo>
                  <a:lnTo>
                    <a:pt x="1241" y="25728"/>
                  </a:lnTo>
                  <a:lnTo>
                    <a:pt x="1241" y="25728"/>
                  </a:lnTo>
                  <a:lnTo>
                    <a:pt x="1693" y="25728"/>
                  </a:lnTo>
                  <a:lnTo>
                    <a:pt x="2144" y="25728"/>
                  </a:lnTo>
                  <a:lnTo>
                    <a:pt x="6207" y="24938"/>
                  </a:lnTo>
                  <a:lnTo>
                    <a:pt x="6207" y="24938"/>
                  </a:lnTo>
                  <a:lnTo>
                    <a:pt x="6996" y="24713"/>
                  </a:lnTo>
                  <a:lnTo>
                    <a:pt x="7673" y="24374"/>
                  </a:lnTo>
                  <a:lnTo>
                    <a:pt x="7673" y="24374"/>
                  </a:lnTo>
                  <a:lnTo>
                    <a:pt x="7899" y="24036"/>
                  </a:lnTo>
                  <a:lnTo>
                    <a:pt x="8125" y="23584"/>
                  </a:lnTo>
                  <a:lnTo>
                    <a:pt x="8238" y="23133"/>
                  </a:lnTo>
                  <a:lnTo>
                    <a:pt x="8238" y="22794"/>
                  </a:lnTo>
                  <a:lnTo>
                    <a:pt x="8238" y="22794"/>
                  </a:lnTo>
                  <a:lnTo>
                    <a:pt x="8351" y="21440"/>
                  </a:lnTo>
                  <a:lnTo>
                    <a:pt x="8351" y="20086"/>
                  </a:lnTo>
                  <a:lnTo>
                    <a:pt x="8125" y="17491"/>
                  </a:lnTo>
                  <a:lnTo>
                    <a:pt x="7335" y="12300"/>
                  </a:lnTo>
                  <a:lnTo>
                    <a:pt x="7335" y="12300"/>
                  </a:lnTo>
                  <a:lnTo>
                    <a:pt x="7109" y="9253"/>
                  </a:lnTo>
                  <a:lnTo>
                    <a:pt x="6996" y="6206"/>
                  </a:lnTo>
                  <a:lnTo>
                    <a:pt x="6996" y="3160"/>
                  </a:lnTo>
                  <a:lnTo>
                    <a:pt x="7335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9"/>
            <p:cNvSpPr/>
            <p:nvPr/>
          </p:nvSpPr>
          <p:spPr>
            <a:xfrm>
              <a:off x="-1438087" y="1677854"/>
              <a:ext cx="226706" cy="411582"/>
            </a:xfrm>
            <a:custGeom>
              <a:avLst/>
              <a:gdLst/>
              <a:ahLst/>
              <a:cxnLst/>
              <a:rect l="l" t="t" r="r" b="b"/>
              <a:pathLst>
                <a:path w="15912" h="28888" extrusionOk="0">
                  <a:moveTo>
                    <a:pt x="7674" y="0"/>
                  </a:moveTo>
                  <a:lnTo>
                    <a:pt x="6884" y="113"/>
                  </a:lnTo>
                  <a:lnTo>
                    <a:pt x="6094" y="339"/>
                  </a:lnTo>
                  <a:lnTo>
                    <a:pt x="5417" y="564"/>
                  </a:lnTo>
                  <a:lnTo>
                    <a:pt x="4628" y="790"/>
                  </a:lnTo>
                  <a:lnTo>
                    <a:pt x="4063" y="1128"/>
                  </a:lnTo>
                  <a:lnTo>
                    <a:pt x="3386" y="1580"/>
                  </a:lnTo>
                  <a:lnTo>
                    <a:pt x="2822" y="2031"/>
                  </a:lnTo>
                  <a:lnTo>
                    <a:pt x="2258" y="2595"/>
                  </a:lnTo>
                  <a:lnTo>
                    <a:pt x="1806" y="3160"/>
                  </a:lnTo>
                  <a:lnTo>
                    <a:pt x="1355" y="3724"/>
                  </a:lnTo>
                  <a:lnTo>
                    <a:pt x="1017" y="4401"/>
                  </a:lnTo>
                  <a:lnTo>
                    <a:pt x="678" y="5078"/>
                  </a:lnTo>
                  <a:lnTo>
                    <a:pt x="452" y="5755"/>
                  </a:lnTo>
                  <a:lnTo>
                    <a:pt x="227" y="6432"/>
                  </a:lnTo>
                  <a:lnTo>
                    <a:pt x="114" y="7222"/>
                  </a:lnTo>
                  <a:lnTo>
                    <a:pt x="1" y="8012"/>
                  </a:lnTo>
                  <a:lnTo>
                    <a:pt x="114" y="13203"/>
                  </a:lnTo>
                  <a:lnTo>
                    <a:pt x="114" y="15347"/>
                  </a:lnTo>
                  <a:lnTo>
                    <a:pt x="227" y="16701"/>
                  </a:lnTo>
                  <a:lnTo>
                    <a:pt x="565" y="18055"/>
                  </a:lnTo>
                  <a:lnTo>
                    <a:pt x="1017" y="19183"/>
                  </a:lnTo>
                  <a:lnTo>
                    <a:pt x="1581" y="20086"/>
                  </a:lnTo>
                  <a:lnTo>
                    <a:pt x="2258" y="20763"/>
                  </a:lnTo>
                  <a:lnTo>
                    <a:pt x="2822" y="21327"/>
                  </a:lnTo>
                  <a:lnTo>
                    <a:pt x="3499" y="21779"/>
                  </a:lnTo>
                  <a:lnTo>
                    <a:pt x="4515" y="22230"/>
                  </a:lnTo>
                  <a:lnTo>
                    <a:pt x="5643" y="22343"/>
                  </a:lnTo>
                  <a:lnTo>
                    <a:pt x="5417" y="26293"/>
                  </a:lnTo>
                  <a:lnTo>
                    <a:pt x="5417" y="26631"/>
                  </a:lnTo>
                  <a:lnTo>
                    <a:pt x="5530" y="27082"/>
                  </a:lnTo>
                  <a:lnTo>
                    <a:pt x="5756" y="27308"/>
                  </a:lnTo>
                  <a:lnTo>
                    <a:pt x="6094" y="27647"/>
                  </a:lnTo>
                  <a:lnTo>
                    <a:pt x="7110" y="28211"/>
                  </a:lnTo>
                  <a:lnTo>
                    <a:pt x="8239" y="28662"/>
                  </a:lnTo>
                  <a:lnTo>
                    <a:pt x="9480" y="28888"/>
                  </a:lnTo>
                  <a:lnTo>
                    <a:pt x="10608" y="28888"/>
                  </a:lnTo>
                  <a:lnTo>
                    <a:pt x="11285" y="28775"/>
                  </a:lnTo>
                  <a:lnTo>
                    <a:pt x="11962" y="28662"/>
                  </a:lnTo>
                  <a:lnTo>
                    <a:pt x="13316" y="28098"/>
                  </a:lnTo>
                  <a:lnTo>
                    <a:pt x="14445" y="27308"/>
                  </a:lnTo>
                  <a:lnTo>
                    <a:pt x="15009" y="26857"/>
                  </a:lnTo>
                  <a:lnTo>
                    <a:pt x="15460" y="26293"/>
                  </a:lnTo>
                  <a:lnTo>
                    <a:pt x="15686" y="25841"/>
                  </a:lnTo>
                  <a:lnTo>
                    <a:pt x="15799" y="25390"/>
                  </a:lnTo>
                  <a:lnTo>
                    <a:pt x="15912" y="7673"/>
                  </a:lnTo>
                  <a:lnTo>
                    <a:pt x="15912" y="7448"/>
                  </a:lnTo>
                  <a:lnTo>
                    <a:pt x="15799" y="6658"/>
                  </a:lnTo>
                  <a:lnTo>
                    <a:pt x="15686" y="5868"/>
                  </a:lnTo>
                  <a:lnTo>
                    <a:pt x="15460" y="5078"/>
                  </a:lnTo>
                  <a:lnTo>
                    <a:pt x="15122" y="4401"/>
                  </a:lnTo>
                  <a:lnTo>
                    <a:pt x="14783" y="3724"/>
                  </a:lnTo>
                  <a:lnTo>
                    <a:pt x="14332" y="3160"/>
                  </a:lnTo>
                  <a:lnTo>
                    <a:pt x="13881" y="2483"/>
                  </a:lnTo>
                  <a:lnTo>
                    <a:pt x="13316" y="2031"/>
                  </a:lnTo>
                  <a:lnTo>
                    <a:pt x="12752" y="1580"/>
                  </a:lnTo>
                  <a:lnTo>
                    <a:pt x="12075" y="1128"/>
                  </a:lnTo>
                  <a:lnTo>
                    <a:pt x="11398" y="790"/>
                  </a:lnTo>
                  <a:lnTo>
                    <a:pt x="10721" y="451"/>
                  </a:lnTo>
                  <a:lnTo>
                    <a:pt x="10044" y="226"/>
                  </a:lnTo>
                  <a:lnTo>
                    <a:pt x="9254" y="113"/>
                  </a:lnTo>
                  <a:lnTo>
                    <a:pt x="8464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9"/>
            <p:cNvSpPr/>
            <p:nvPr/>
          </p:nvSpPr>
          <p:spPr>
            <a:xfrm>
              <a:off x="-1438087" y="1677854"/>
              <a:ext cx="226706" cy="411582"/>
            </a:xfrm>
            <a:custGeom>
              <a:avLst/>
              <a:gdLst/>
              <a:ahLst/>
              <a:cxnLst/>
              <a:rect l="l" t="t" r="r" b="b"/>
              <a:pathLst>
                <a:path w="15912" h="28888" fill="none" extrusionOk="0">
                  <a:moveTo>
                    <a:pt x="1" y="8012"/>
                  </a:moveTo>
                  <a:lnTo>
                    <a:pt x="1" y="8012"/>
                  </a:lnTo>
                  <a:lnTo>
                    <a:pt x="114" y="7222"/>
                  </a:lnTo>
                  <a:lnTo>
                    <a:pt x="227" y="6432"/>
                  </a:lnTo>
                  <a:lnTo>
                    <a:pt x="452" y="5755"/>
                  </a:lnTo>
                  <a:lnTo>
                    <a:pt x="678" y="5078"/>
                  </a:lnTo>
                  <a:lnTo>
                    <a:pt x="1017" y="4401"/>
                  </a:lnTo>
                  <a:lnTo>
                    <a:pt x="1355" y="3724"/>
                  </a:lnTo>
                  <a:lnTo>
                    <a:pt x="1806" y="3160"/>
                  </a:lnTo>
                  <a:lnTo>
                    <a:pt x="2258" y="2595"/>
                  </a:lnTo>
                  <a:lnTo>
                    <a:pt x="2822" y="2031"/>
                  </a:lnTo>
                  <a:lnTo>
                    <a:pt x="3386" y="1580"/>
                  </a:lnTo>
                  <a:lnTo>
                    <a:pt x="4063" y="1128"/>
                  </a:lnTo>
                  <a:lnTo>
                    <a:pt x="4628" y="790"/>
                  </a:lnTo>
                  <a:lnTo>
                    <a:pt x="5417" y="564"/>
                  </a:lnTo>
                  <a:lnTo>
                    <a:pt x="6094" y="339"/>
                  </a:lnTo>
                  <a:lnTo>
                    <a:pt x="6884" y="113"/>
                  </a:lnTo>
                  <a:lnTo>
                    <a:pt x="7674" y="0"/>
                  </a:lnTo>
                  <a:lnTo>
                    <a:pt x="7674" y="0"/>
                  </a:lnTo>
                  <a:lnTo>
                    <a:pt x="8464" y="0"/>
                  </a:lnTo>
                  <a:lnTo>
                    <a:pt x="9254" y="113"/>
                  </a:lnTo>
                  <a:lnTo>
                    <a:pt x="10044" y="226"/>
                  </a:lnTo>
                  <a:lnTo>
                    <a:pt x="10721" y="451"/>
                  </a:lnTo>
                  <a:lnTo>
                    <a:pt x="11398" y="790"/>
                  </a:lnTo>
                  <a:lnTo>
                    <a:pt x="12075" y="1128"/>
                  </a:lnTo>
                  <a:lnTo>
                    <a:pt x="12752" y="1580"/>
                  </a:lnTo>
                  <a:lnTo>
                    <a:pt x="13316" y="2031"/>
                  </a:lnTo>
                  <a:lnTo>
                    <a:pt x="13881" y="2483"/>
                  </a:lnTo>
                  <a:lnTo>
                    <a:pt x="14332" y="3160"/>
                  </a:lnTo>
                  <a:lnTo>
                    <a:pt x="14783" y="3724"/>
                  </a:lnTo>
                  <a:lnTo>
                    <a:pt x="15122" y="4401"/>
                  </a:lnTo>
                  <a:lnTo>
                    <a:pt x="15460" y="5078"/>
                  </a:lnTo>
                  <a:lnTo>
                    <a:pt x="15686" y="5868"/>
                  </a:lnTo>
                  <a:lnTo>
                    <a:pt x="15799" y="6658"/>
                  </a:lnTo>
                  <a:lnTo>
                    <a:pt x="15912" y="7448"/>
                  </a:lnTo>
                  <a:lnTo>
                    <a:pt x="15912" y="7448"/>
                  </a:lnTo>
                  <a:lnTo>
                    <a:pt x="15912" y="7673"/>
                  </a:lnTo>
                  <a:lnTo>
                    <a:pt x="15799" y="25390"/>
                  </a:lnTo>
                  <a:lnTo>
                    <a:pt x="15799" y="25390"/>
                  </a:lnTo>
                  <a:lnTo>
                    <a:pt x="15686" y="25841"/>
                  </a:lnTo>
                  <a:lnTo>
                    <a:pt x="15460" y="26293"/>
                  </a:lnTo>
                  <a:lnTo>
                    <a:pt x="15460" y="26293"/>
                  </a:lnTo>
                  <a:lnTo>
                    <a:pt x="15009" y="26857"/>
                  </a:lnTo>
                  <a:lnTo>
                    <a:pt x="14445" y="27308"/>
                  </a:lnTo>
                  <a:lnTo>
                    <a:pt x="13316" y="28098"/>
                  </a:lnTo>
                  <a:lnTo>
                    <a:pt x="11962" y="28662"/>
                  </a:lnTo>
                  <a:lnTo>
                    <a:pt x="11285" y="28775"/>
                  </a:lnTo>
                  <a:lnTo>
                    <a:pt x="10608" y="28888"/>
                  </a:lnTo>
                  <a:lnTo>
                    <a:pt x="10608" y="28888"/>
                  </a:lnTo>
                  <a:lnTo>
                    <a:pt x="9480" y="28888"/>
                  </a:lnTo>
                  <a:lnTo>
                    <a:pt x="8239" y="28662"/>
                  </a:lnTo>
                  <a:lnTo>
                    <a:pt x="7110" y="28211"/>
                  </a:lnTo>
                  <a:lnTo>
                    <a:pt x="6094" y="27647"/>
                  </a:lnTo>
                  <a:lnTo>
                    <a:pt x="6094" y="27647"/>
                  </a:lnTo>
                  <a:lnTo>
                    <a:pt x="5756" y="27308"/>
                  </a:lnTo>
                  <a:lnTo>
                    <a:pt x="5530" y="27082"/>
                  </a:lnTo>
                  <a:lnTo>
                    <a:pt x="5417" y="26631"/>
                  </a:lnTo>
                  <a:lnTo>
                    <a:pt x="5417" y="26293"/>
                  </a:lnTo>
                  <a:lnTo>
                    <a:pt x="5643" y="22343"/>
                  </a:lnTo>
                  <a:lnTo>
                    <a:pt x="5643" y="22343"/>
                  </a:lnTo>
                  <a:lnTo>
                    <a:pt x="5643" y="22343"/>
                  </a:lnTo>
                  <a:lnTo>
                    <a:pt x="4515" y="22230"/>
                  </a:lnTo>
                  <a:lnTo>
                    <a:pt x="4515" y="22230"/>
                  </a:lnTo>
                  <a:lnTo>
                    <a:pt x="3499" y="21779"/>
                  </a:lnTo>
                  <a:lnTo>
                    <a:pt x="2822" y="21327"/>
                  </a:lnTo>
                  <a:lnTo>
                    <a:pt x="2258" y="20763"/>
                  </a:lnTo>
                  <a:lnTo>
                    <a:pt x="1581" y="20086"/>
                  </a:lnTo>
                  <a:lnTo>
                    <a:pt x="1017" y="19183"/>
                  </a:lnTo>
                  <a:lnTo>
                    <a:pt x="565" y="18055"/>
                  </a:lnTo>
                  <a:lnTo>
                    <a:pt x="227" y="16701"/>
                  </a:lnTo>
                  <a:lnTo>
                    <a:pt x="227" y="16701"/>
                  </a:lnTo>
                  <a:lnTo>
                    <a:pt x="114" y="15347"/>
                  </a:lnTo>
                  <a:lnTo>
                    <a:pt x="114" y="13203"/>
                  </a:lnTo>
                  <a:lnTo>
                    <a:pt x="1" y="80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9"/>
            <p:cNvSpPr/>
            <p:nvPr/>
          </p:nvSpPr>
          <p:spPr>
            <a:xfrm>
              <a:off x="-1385029" y="1798430"/>
              <a:ext cx="28951" cy="82009"/>
            </a:xfrm>
            <a:custGeom>
              <a:avLst/>
              <a:gdLst/>
              <a:ahLst/>
              <a:cxnLst/>
              <a:rect l="l" t="t" r="r" b="b"/>
              <a:pathLst>
                <a:path w="2032" h="5756" extrusionOk="0">
                  <a:moveTo>
                    <a:pt x="2032" y="0"/>
                  </a:moveTo>
                  <a:lnTo>
                    <a:pt x="1581" y="1016"/>
                  </a:lnTo>
                  <a:lnTo>
                    <a:pt x="565" y="3386"/>
                  </a:lnTo>
                  <a:lnTo>
                    <a:pt x="114" y="4740"/>
                  </a:lnTo>
                  <a:lnTo>
                    <a:pt x="1" y="5078"/>
                  </a:lnTo>
                  <a:lnTo>
                    <a:pt x="1" y="5417"/>
                  </a:lnTo>
                  <a:lnTo>
                    <a:pt x="114" y="5642"/>
                  </a:lnTo>
                  <a:lnTo>
                    <a:pt x="226" y="5755"/>
                  </a:lnTo>
                  <a:lnTo>
                    <a:pt x="1693" y="5755"/>
                  </a:lnTo>
                  <a:lnTo>
                    <a:pt x="1129" y="5642"/>
                  </a:lnTo>
                  <a:lnTo>
                    <a:pt x="565" y="5530"/>
                  </a:lnTo>
                  <a:lnTo>
                    <a:pt x="339" y="5530"/>
                  </a:lnTo>
                  <a:lnTo>
                    <a:pt x="226" y="5417"/>
                  </a:lnTo>
                  <a:lnTo>
                    <a:pt x="226" y="5078"/>
                  </a:lnTo>
                  <a:lnTo>
                    <a:pt x="339" y="4853"/>
                  </a:lnTo>
                  <a:lnTo>
                    <a:pt x="904" y="3498"/>
                  </a:lnTo>
                  <a:lnTo>
                    <a:pt x="1806" y="112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-1422001" y="1827367"/>
              <a:ext cx="17695" cy="17695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452" y="0"/>
                  </a:moveTo>
                  <a:lnTo>
                    <a:pt x="226" y="113"/>
                  </a:lnTo>
                  <a:lnTo>
                    <a:pt x="113" y="339"/>
                  </a:lnTo>
                  <a:lnTo>
                    <a:pt x="0" y="565"/>
                  </a:lnTo>
                  <a:lnTo>
                    <a:pt x="0" y="790"/>
                  </a:lnTo>
                  <a:lnTo>
                    <a:pt x="226" y="1016"/>
                  </a:lnTo>
                  <a:lnTo>
                    <a:pt x="339" y="1129"/>
                  </a:lnTo>
                  <a:lnTo>
                    <a:pt x="565" y="1242"/>
                  </a:lnTo>
                  <a:lnTo>
                    <a:pt x="903" y="1129"/>
                  </a:lnTo>
                  <a:lnTo>
                    <a:pt x="1016" y="1016"/>
                  </a:lnTo>
                  <a:lnTo>
                    <a:pt x="1242" y="903"/>
                  </a:lnTo>
                  <a:lnTo>
                    <a:pt x="1242" y="678"/>
                  </a:lnTo>
                  <a:lnTo>
                    <a:pt x="1242" y="339"/>
                  </a:lnTo>
                  <a:lnTo>
                    <a:pt x="1129" y="226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-1420391" y="1803246"/>
              <a:ext cx="36987" cy="12880"/>
            </a:xfrm>
            <a:custGeom>
              <a:avLst/>
              <a:gdLst/>
              <a:ahLst/>
              <a:cxnLst/>
              <a:rect l="l" t="t" r="r" b="b"/>
              <a:pathLst>
                <a:path w="2596" h="904" extrusionOk="0">
                  <a:moveTo>
                    <a:pt x="903" y="1"/>
                  </a:moveTo>
                  <a:lnTo>
                    <a:pt x="339" y="227"/>
                  </a:lnTo>
                  <a:lnTo>
                    <a:pt x="113" y="565"/>
                  </a:lnTo>
                  <a:lnTo>
                    <a:pt x="0" y="678"/>
                  </a:lnTo>
                  <a:lnTo>
                    <a:pt x="226" y="678"/>
                  </a:lnTo>
                  <a:lnTo>
                    <a:pt x="452" y="565"/>
                  </a:lnTo>
                  <a:lnTo>
                    <a:pt x="903" y="452"/>
                  </a:lnTo>
                  <a:lnTo>
                    <a:pt x="1354" y="452"/>
                  </a:lnTo>
                  <a:lnTo>
                    <a:pt x="1806" y="565"/>
                  </a:lnTo>
                  <a:lnTo>
                    <a:pt x="2257" y="678"/>
                  </a:lnTo>
                  <a:lnTo>
                    <a:pt x="2483" y="791"/>
                  </a:lnTo>
                  <a:lnTo>
                    <a:pt x="2596" y="904"/>
                  </a:lnTo>
                  <a:lnTo>
                    <a:pt x="2596" y="678"/>
                  </a:lnTo>
                  <a:lnTo>
                    <a:pt x="2370" y="452"/>
                  </a:lnTo>
                  <a:lnTo>
                    <a:pt x="1919" y="114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-1327141" y="1827367"/>
              <a:ext cx="17695" cy="17695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77" y="0"/>
                  </a:moveTo>
                  <a:lnTo>
                    <a:pt x="339" y="113"/>
                  </a:lnTo>
                  <a:lnTo>
                    <a:pt x="113" y="226"/>
                  </a:lnTo>
                  <a:lnTo>
                    <a:pt x="0" y="339"/>
                  </a:lnTo>
                  <a:lnTo>
                    <a:pt x="0" y="678"/>
                  </a:lnTo>
                  <a:lnTo>
                    <a:pt x="0" y="903"/>
                  </a:lnTo>
                  <a:lnTo>
                    <a:pt x="113" y="1129"/>
                  </a:lnTo>
                  <a:lnTo>
                    <a:pt x="339" y="1242"/>
                  </a:lnTo>
                  <a:lnTo>
                    <a:pt x="790" y="1242"/>
                  </a:lnTo>
                  <a:lnTo>
                    <a:pt x="1016" y="1129"/>
                  </a:lnTo>
                  <a:lnTo>
                    <a:pt x="1129" y="903"/>
                  </a:lnTo>
                  <a:lnTo>
                    <a:pt x="1241" y="678"/>
                  </a:lnTo>
                  <a:lnTo>
                    <a:pt x="1241" y="452"/>
                  </a:lnTo>
                  <a:lnTo>
                    <a:pt x="1016" y="226"/>
                  </a:lnTo>
                  <a:lnTo>
                    <a:pt x="903" y="113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9"/>
            <p:cNvSpPr/>
            <p:nvPr/>
          </p:nvSpPr>
          <p:spPr>
            <a:xfrm>
              <a:off x="-1323936" y="1803246"/>
              <a:ext cx="38611" cy="12880"/>
            </a:xfrm>
            <a:custGeom>
              <a:avLst/>
              <a:gdLst/>
              <a:ahLst/>
              <a:cxnLst/>
              <a:rect l="l" t="t" r="r" b="b"/>
              <a:pathLst>
                <a:path w="2710" h="904" extrusionOk="0">
                  <a:moveTo>
                    <a:pt x="1355" y="1"/>
                  </a:moveTo>
                  <a:lnTo>
                    <a:pt x="791" y="114"/>
                  </a:lnTo>
                  <a:lnTo>
                    <a:pt x="227" y="452"/>
                  </a:lnTo>
                  <a:lnTo>
                    <a:pt x="1" y="791"/>
                  </a:lnTo>
                  <a:lnTo>
                    <a:pt x="1" y="904"/>
                  </a:lnTo>
                  <a:lnTo>
                    <a:pt x="114" y="904"/>
                  </a:lnTo>
                  <a:lnTo>
                    <a:pt x="452" y="791"/>
                  </a:lnTo>
                  <a:lnTo>
                    <a:pt x="791" y="565"/>
                  </a:lnTo>
                  <a:lnTo>
                    <a:pt x="1355" y="452"/>
                  </a:lnTo>
                  <a:lnTo>
                    <a:pt x="1806" y="565"/>
                  </a:lnTo>
                  <a:lnTo>
                    <a:pt x="2258" y="678"/>
                  </a:lnTo>
                  <a:lnTo>
                    <a:pt x="2709" y="678"/>
                  </a:lnTo>
                  <a:lnTo>
                    <a:pt x="2709" y="565"/>
                  </a:lnTo>
                  <a:lnTo>
                    <a:pt x="2483" y="339"/>
                  </a:lnTo>
                  <a:lnTo>
                    <a:pt x="191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9"/>
            <p:cNvSpPr/>
            <p:nvPr/>
          </p:nvSpPr>
          <p:spPr>
            <a:xfrm>
              <a:off x="-1359298" y="1970454"/>
              <a:ext cx="88434" cy="43426"/>
            </a:xfrm>
            <a:custGeom>
              <a:avLst/>
              <a:gdLst/>
              <a:ahLst/>
              <a:cxnLst/>
              <a:rect l="l" t="t" r="r" b="b"/>
              <a:pathLst>
                <a:path w="6207" h="3048" extrusionOk="0">
                  <a:moveTo>
                    <a:pt x="6207" y="1"/>
                  </a:moveTo>
                  <a:lnTo>
                    <a:pt x="4965" y="678"/>
                  </a:lnTo>
                  <a:lnTo>
                    <a:pt x="3837" y="1129"/>
                  </a:lnTo>
                  <a:lnTo>
                    <a:pt x="2709" y="1467"/>
                  </a:lnTo>
                  <a:lnTo>
                    <a:pt x="1806" y="1580"/>
                  </a:lnTo>
                  <a:lnTo>
                    <a:pt x="564" y="1806"/>
                  </a:lnTo>
                  <a:lnTo>
                    <a:pt x="113" y="1806"/>
                  </a:lnTo>
                  <a:lnTo>
                    <a:pt x="0" y="3047"/>
                  </a:lnTo>
                  <a:lnTo>
                    <a:pt x="1693" y="3047"/>
                  </a:lnTo>
                  <a:lnTo>
                    <a:pt x="2483" y="2934"/>
                  </a:lnTo>
                  <a:lnTo>
                    <a:pt x="3160" y="2709"/>
                  </a:lnTo>
                  <a:lnTo>
                    <a:pt x="3724" y="2483"/>
                  </a:lnTo>
                  <a:lnTo>
                    <a:pt x="4175" y="2257"/>
                  </a:lnTo>
                  <a:lnTo>
                    <a:pt x="4965" y="1693"/>
                  </a:lnTo>
                  <a:lnTo>
                    <a:pt x="5530" y="1129"/>
                  </a:lnTo>
                  <a:lnTo>
                    <a:pt x="5868" y="565"/>
                  </a:lnTo>
                  <a:lnTo>
                    <a:pt x="6207" y="1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-1357688" y="1896496"/>
              <a:ext cx="30561" cy="22525"/>
            </a:xfrm>
            <a:custGeom>
              <a:avLst/>
              <a:gdLst/>
              <a:ahLst/>
              <a:cxnLst/>
              <a:rect l="l" t="t" r="r" b="b"/>
              <a:pathLst>
                <a:path w="2145" h="1581" extrusionOk="0">
                  <a:moveTo>
                    <a:pt x="903" y="1"/>
                  </a:moveTo>
                  <a:lnTo>
                    <a:pt x="564" y="114"/>
                  </a:lnTo>
                  <a:lnTo>
                    <a:pt x="339" y="339"/>
                  </a:lnTo>
                  <a:lnTo>
                    <a:pt x="113" y="452"/>
                  </a:lnTo>
                  <a:lnTo>
                    <a:pt x="0" y="565"/>
                  </a:lnTo>
                  <a:lnTo>
                    <a:pt x="0" y="678"/>
                  </a:lnTo>
                  <a:lnTo>
                    <a:pt x="0" y="791"/>
                  </a:lnTo>
                  <a:lnTo>
                    <a:pt x="226" y="1016"/>
                  </a:lnTo>
                  <a:lnTo>
                    <a:pt x="677" y="1242"/>
                  </a:lnTo>
                  <a:lnTo>
                    <a:pt x="1129" y="1468"/>
                  </a:lnTo>
                  <a:lnTo>
                    <a:pt x="1354" y="1581"/>
                  </a:lnTo>
                  <a:lnTo>
                    <a:pt x="1580" y="1581"/>
                  </a:lnTo>
                  <a:lnTo>
                    <a:pt x="1806" y="1468"/>
                  </a:lnTo>
                  <a:lnTo>
                    <a:pt x="2031" y="1242"/>
                  </a:lnTo>
                  <a:lnTo>
                    <a:pt x="2144" y="1129"/>
                  </a:lnTo>
                  <a:lnTo>
                    <a:pt x="2144" y="903"/>
                  </a:lnTo>
                  <a:lnTo>
                    <a:pt x="2144" y="678"/>
                  </a:lnTo>
                  <a:lnTo>
                    <a:pt x="2031" y="452"/>
                  </a:lnTo>
                  <a:lnTo>
                    <a:pt x="1693" y="226"/>
                  </a:lnTo>
                  <a:lnTo>
                    <a:pt x="1241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9"/>
            <p:cNvSpPr/>
            <p:nvPr/>
          </p:nvSpPr>
          <p:spPr>
            <a:xfrm>
              <a:off x="-1357688" y="1896496"/>
              <a:ext cx="30561" cy="22525"/>
            </a:xfrm>
            <a:custGeom>
              <a:avLst/>
              <a:gdLst/>
              <a:ahLst/>
              <a:cxnLst/>
              <a:rect l="l" t="t" r="r" b="b"/>
              <a:pathLst>
                <a:path w="2145" h="1581" fill="none" extrusionOk="0">
                  <a:moveTo>
                    <a:pt x="113" y="452"/>
                  </a:moveTo>
                  <a:lnTo>
                    <a:pt x="113" y="452"/>
                  </a:lnTo>
                  <a:lnTo>
                    <a:pt x="339" y="339"/>
                  </a:lnTo>
                  <a:lnTo>
                    <a:pt x="564" y="114"/>
                  </a:lnTo>
                  <a:lnTo>
                    <a:pt x="903" y="1"/>
                  </a:lnTo>
                  <a:lnTo>
                    <a:pt x="1241" y="1"/>
                  </a:lnTo>
                  <a:lnTo>
                    <a:pt x="1241" y="1"/>
                  </a:lnTo>
                  <a:lnTo>
                    <a:pt x="1693" y="226"/>
                  </a:lnTo>
                  <a:lnTo>
                    <a:pt x="2031" y="452"/>
                  </a:lnTo>
                  <a:lnTo>
                    <a:pt x="2031" y="452"/>
                  </a:lnTo>
                  <a:lnTo>
                    <a:pt x="2144" y="678"/>
                  </a:lnTo>
                  <a:lnTo>
                    <a:pt x="2144" y="903"/>
                  </a:lnTo>
                  <a:lnTo>
                    <a:pt x="2144" y="1129"/>
                  </a:lnTo>
                  <a:lnTo>
                    <a:pt x="2031" y="1242"/>
                  </a:lnTo>
                  <a:lnTo>
                    <a:pt x="2031" y="1242"/>
                  </a:lnTo>
                  <a:lnTo>
                    <a:pt x="1806" y="1468"/>
                  </a:lnTo>
                  <a:lnTo>
                    <a:pt x="1580" y="1581"/>
                  </a:lnTo>
                  <a:lnTo>
                    <a:pt x="1354" y="1581"/>
                  </a:lnTo>
                  <a:lnTo>
                    <a:pt x="1129" y="1468"/>
                  </a:lnTo>
                  <a:lnTo>
                    <a:pt x="1129" y="1468"/>
                  </a:lnTo>
                  <a:lnTo>
                    <a:pt x="677" y="1242"/>
                  </a:lnTo>
                  <a:lnTo>
                    <a:pt x="226" y="1016"/>
                  </a:lnTo>
                  <a:lnTo>
                    <a:pt x="226" y="1016"/>
                  </a:lnTo>
                  <a:lnTo>
                    <a:pt x="0" y="791"/>
                  </a:lnTo>
                  <a:lnTo>
                    <a:pt x="0" y="791"/>
                  </a:lnTo>
                  <a:lnTo>
                    <a:pt x="0" y="678"/>
                  </a:lnTo>
                  <a:lnTo>
                    <a:pt x="0" y="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9"/>
            <p:cNvSpPr/>
            <p:nvPr/>
          </p:nvSpPr>
          <p:spPr>
            <a:xfrm>
              <a:off x="-1362518" y="1886850"/>
              <a:ext cx="32171" cy="27355"/>
            </a:xfrm>
            <a:custGeom>
              <a:avLst/>
              <a:gdLst/>
              <a:ahLst/>
              <a:cxnLst/>
              <a:rect l="l" t="t" r="r" b="b"/>
              <a:pathLst>
                <a:path w="2258" h="1920" extrusionOk="0">
                  <a:moveTo>
                    <a:pt x="2145" y="1"/>
                  </a:moveTo>
                  <a:lnTo>
                    <a:pt x="2145" y="114"/>
                  </a:lnTo>
                  <a:lnTo>
                    <a:pt x="2032" y="452"/>
                  </a:lnTo>
                  <a:lnTo>
                    <a:pt x="1806" y="903"/>
                  </a:lnTo>
                  <a:lnTo>
                    <a:pt x="1355" y="1242"/>
                  </a:lnTo>
                  <a:lnTo>
                    <a:pt x="903" y="1580"/>
                  </a:lnTo>
                  <a:lnTo>
                    <a:pt x="452" y="1693"/>
                  </a:lnTo>
                  <a:lnTo>
                    <a:pt x="113" y="1806"/>
                  </a:lnTo>
                  <a:lnTo>
                    <a:pt x="1" y="1806"/>
                  </a:lnTo>
                  <a:lnTo>
                    <a:pt x="113" y="1919"/>
                  </a:lnTo>
                  <a:lnTo>
                    <a:pt x="1129" y="1919"/>
                  </a:lnTo>
                  <a:lnTo>
                    <a:pt x="1693" y="1580"/>
                  </a:lnTo>
                  <a:lnTo>
                    <a:pt x="2145" y="1129"/>
                  </a:lnTo>
                  <a:lnTo>
                    <a:pt x="2257" y="452"/>
                  </a:lnTo>
                  <a:lnTo>
                    <a:pt x="2257" y="114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9"/>
            <p:cNvSpPr/>
            <p:nvPr/>
          </p:nvSpPr>
          <p:spPr>
            <a:xfrm>
              <a:off x="-1327141" y="1774309"/>
              <a:ext cx="45022" cy="14490"/>
            </a:xfrm>
            <a:custGeom>
              <a:avLst/>
              <a:gdLst/>
              <a:ahLst/>
              <a:cxnLst/>
              <a:rect l="l" t="t" r="r" b="b"/>
              <a:pathLst>
                <a:path w="3160" h="1017" extrusionOk="0">
                  <a:moveTo>
                    <a:pt x="1016" y="1"/>
                  </a:moveTo>
                  <a:lnTo>
                    <a:pt x="339" y="113"/>
                  </a:lnTo>
                  <a:lnTo>
                    <a:pt x="0" y="339"/>
                  </a:lnTo>
                  <a:lnTo>
                    <a:pt x="0" y="565"/>
                  </a:lnTo>
                  <a:lnTo>
                    <a:pt x="113" y="565"/>
                  </a:lnTo>
                  <a:lnTo>
                    <a:pt x="452" y="678"/>
                  </a:lnTo>
                  <a:lnTo>
                    <a:pt x="1580" y="791"/>
                  </a:lnTo>
                  <a:lnTo>
                    <a:pt x="2596" y="903"/>
                  </a:lnTo>
                  <a:lnTo>
                    <a:pt x="2934" y="1016"/>
                  </a:lnTo>
                  <a:lnTo>
                    <a:pt x="3160" y="903"/>
                  </a:lnTo>
                  <a:lnTo>
                    <a:pt x="3047" y="678"/>
                  </a:lnTo>
                  <a:lnTo>
                    <a:pt x="2821" y="452"/>
                  </a:lnTo>
                  <a:lnTo>
                    <a:pt x="2257" y="226"/>
                  </a:lnTo>
                  <a:lnTo>
                    <a:pt x="15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9"/>
            <p:cNvSpPr/>
            <p:nvPr/>
          </p:nvSpPr>
          <p:spPr>
            <a:xfrm>
              <a:off x="-1418781" y="1771089"/>
              <a:ext cx="33767" cy="11270"/>
            </a:xfrm>
            <a:custGeom>
              <a:avLst/>
              <a:gdLst/>
              <a:ahLst/>
              <a:cxnLst/>
              <a:rect l="l" t="t" r="r" b="b"/>
              <a:pathLst>
                <a:path w="2370" h="791" extrusionOk="0">
                  <a:moveTo>
                    <a:pt x="1129" y="1"/>
                  </a:moveTo>
                  <a:lnTo>
                    <a:pt x="677" y="114"/>
                  </a:lnTo>
                  <a:lnTo>
                    <a:pt x="226" y="339"/>
                  </a:lnTo>
                  <a:lnTo>
                    <a:pt x="0" y="565"/>
                  </a:lnTo>
                  <a:lnTo>
                    <a:pt x="0" y="678"/>
                  </a:lnTo>
                  <a:lnTo>
                    <a:pt x="226" y="791"/>
                  </a:lnTo>
                  <a:lnTo>
                    <a:pt x="451" y="791"/>
                  </a:lnTo>
                  <a:lnTo>
                    <a:pt x="1241" y="678"/>
                  </a:lnTo>
                  <a:lnTo>
                    <a:pt x="1918" y="678"/>
                  </a:lnTo>
                  <a:lnTo>
                    <a:pt x="2257" y="565"/>
                  </a:lnTo>
                  <a:lnTo>
                    <a:pt x="2370" y="565"/>
                  </a:lnTo>
                  <a:lnTo>
                    <a:pt x="2370" y="339"/>
                  </a:lnTo>
                  <a:lnTo>
                    <a:pt x="2144" y="114"/>
                  </a:lnTo>
                  <a:lnTo>
                    <a:pt x="15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9"/>
            <p:cNvSpPr/>
            <p:nvPr/>
          </p:nvSpPr>
          <p:spPr>
            <a:xfrm>
              <a:off x="-1346432" y="1652123"/>
              <a:ext cx="163989" cy="200975"/>
            </a:xfrm>
            <a:custGeom>
              <a:avLst/>
              <a:gdLst/>
              <a:ahLst/>
              <a:cxnLst/>
              <a:rect l="l" t="t" r="r" b="b"/>
              <a:pathLst>
                <a:path w="11510" h="14106" extrusionOk="0">
                  <a:moveTo>
                    <a:pt x="2483" y="1"/>
                  </a:moveTo>
                  <a:lnTo>
                    <a:pt x="2031" y="113"/>
                  </a:lnTo>
                  <a:lnTo>
                    <a:pt x="1467" y="226"/>
                  </a:lnTo>
                  <a:lnTo>
                    <a:pt x="1016" y="565"/>
                  </a:lnTo>
                  <a:lnTo>
                    <a:pt x="677" y="903"/>
                  </a:lnTo>
                  <a:lnTo>
                    <a:pt x="339" y="1355"/>
                  </a:lnTo>
                  <a:lnTo>
                    <a:pt x="113" y="1919"/>
                  </a:lnTo>
                  <a:lnTo>
                    <a:pt x="0" y="2370"/>
                  </a:lnTo>
                  <a:lnTo>
                    <a:pt x="0" y="2596"/>
                  </a:lnTo>
                  <a:lnTo>
                    <a:pt x="113" y="2822"/>
                  </a:lnTo>
                  <a:lnTo>
                    <a:pt x="1354" y="4401"/>
                  </a:lnTo>
                  <a:lnTo>
                    <a:pt x="2483" y="6207"/>
                  </a:lnTo>
                  <a:lnTo>
                    <a:pt x="4965" y="9818"/>
                  </a:lnTo>
                  <a:lnTo>
                    <a:pt x="6094" y="11398"/>
                  </a:lnTo>
                  <a:lnTo>
                    <a:pt x="7222" y="12752"/>
                  </a:lnTo>
                  <a:lnTo>
                    <a:pt x="7786" y="13203"/>
                  </a:lnTo>
                  <a:lnTo>
                    <a:pt x="8238" y="13655"/>
                  </a:lnTo>
                  <a:lnTo>
                    <a:pt x="8802" y="13880"/>
                  </a:lnTo>
                  <a:lnTo>
                    <a:pt x="9253" y="14106"/>
                  </a:lnTo>
                  <a:lnTo>
                    <a:pt x="10382" y="13993"/>
                  </a:lnTo>
                  <a:lnTo>
                    <a:pt x="10833" y="12865"/>
                  </a:lnTo>
                  <a:lnTo>
                    <a:pt x="11284" y="11736"/>
                  </a:lnTo>
                  <a:lnTo>
                    <a:pt x="11510" y="10495"/>
                  </a:lnTo>
                  <a:lnTo>
                    <a:pt x="11510" y="9254"/>
                  </a:lnTo>
                  <a:lnTo>
                    <a:pt x="11510" y="8012"/>
                  </a:lnTo>
                  <a:lnTo>
                    <a:pt x="11284" y="6771"/>
                  </a:lnTo>
                  <a:lnTo>
                    <a:pt x="10946" y="5643"/>
                  </a:lnTo>
                  <a:lnTo>
                    <a:pt x="10494" y="4627"/>
                  </a:lnTo>
                  <a:lnTo>
                    <a:pt x="9817" y="3612"/>
                  </a:lnTo>
                  <a:lnTo>
                    <a:pt x="9027" y="2709"/>
                  </a:lnTo>
                  <a:lnTo>
                    <a:pt x="8125" y="1919"/>
                  </a:lnTo>
                  <a:lnTo>
                    <a:pt x="7109" y="1242"/>
                  </a:lnTo>
                  <a:lnTo>
                    <a:pt x="5981" y="678"/>
                  </a:lnTo>
                  <a:lnTo>
                    <a:pt x="4852" y="226"/>
                  </a:lnTo>
                  <a:lnTo>
                    <a:pt x="372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9"/>
            <p:cNvSpPr/>
            <p:nvPr/>
          </p:nvSpPr>
          <p:spPr>
            <a:xfrm>
              <a:off x="-1450938" y="1656952"/>
              <a:ext cx="117371" cy="138272"/>
            </a:xfrm>
            <a:custGeom>
              <a:avLst/>
              <a:gdLst/>
              <a:ahLst/>
              <a:cxnLst/>
              <a:rect l="l" t="t" r="r" b="b"/>
              <a:pathLst>
                <a:path w="8238" h="9705" extrusionOk="0">
                  <a:moveTo>
                    <a:pt x="6319" y="0"/>
                  </a:moveTo>
                  <a:lnTo>
                    <a:pt x="5417" y="113"/>
                  </a:lnTo>
                  <a:lnTo>
                    <a:pt x="4627" y="339"/>
                  </a:lnTo>
                  <a:lnTo>
                    <a:pt x="3837" y="677"/>
                  </a:lnTo>
                  <a:lnTo>
                    <a:pt x="3160" y="1129"/>
                  </a:lnTo>
                  <a:lnTo>
                    <a:pt x="1919" y="2144"/>
                  </a:lnTo>
                  <a:lnTo>
                    <a:pt x="1016" y="3273"/>
                  </a:lnTo>
                  <a:lnTo>
                    <a:pt x="677" y="3837"/>
                  </a:lnTo>
                  <a:lnTo>
                    <a:pt x="339" y="4401"/>
                  </a:lnTo>
                  <a:lnTo>
                    <a:pt x="113" y="5078"/>
                  </a:lnTo>
                  <a:lnTo>
                    <a:pt x="0" y="5755"/>
                  </a:lnTo>
                  <a:lnTo>
                    <a:pt x="0" y="6658"/>
                  </a:lnTo>
                  <a:lnTo>
                    <a:pt x="0" y="7561"/>
                  </a:lnTo>
                  <a:lnTo>
                    <a:pt x="113" y="8350"/>
                  </a:lnTo>
                  <a:lnTo>
                    <a:pt x="339" y="9028"/>
                  </a:lnTo>
                  <a:lnTo>
                    <a:pt x="564" y="9592"/>
                  </a:lnTo>
                  <a:lnTo>
                    <a:pt x="677" y="9705"/>
                  </a:lnTo>
                  <a:lnTo>
                    <a:pt x="903" y="9705"/>
                  </a:lnTo>
                  <a:lnTo>
                    <a:pt x="903" y="9592"/>
                  </a:lnTo>
                  <a:lnTo>
                    <a:pt x="1129" y="8802"/>
                  </a:lnTo>
                  <a:lnTo>
                    <a:pt x="1354" y="8012"/>
                  </a:lnTo>
                  <a:lnTo>
                    <a:pt x="1806" y="7335"/>
                  </a:lnTo>
                  <a:lnTo>
                    <a:pt x="2257" y="6545"/>
                  </a:lnTo>
                  <a:lnTo>
                    <a:pt x="3273" y="5417"/>
                  </a:lnTo>
                  <a:lnTo>
                    <a:pt x="4288" y="4401"/>
                  </a:lnTo>
                  <a:lnTo>
                    <a:pt x="5530" y="3611"/>
                  </a:lnTo>
                  <a:lnTo>
                    <a:pt x="6884" y="2595"/>
                  </a:lnTo>
                  <a:lnTo>
                    <a:pt x="7448" y="2144"/>
                  </a:lnTo>
                  <a:lnTo>
                    <a:pt x="7899" y="1580"/>
                  </a:lnTo>
                  <a:lnTo>
                    <a:pt x="8238" y="1016"/>
                  </a:lnTo>
                  <a:lnTo>
                    <a:pt x="8238" y="677"/>
                  </a:lnTo>
                  <a:lnTo>
                    <a:pt x="8125" y="339"/>
                  </a:lnTo>
                  <a:lnTo>
                    <a:pt x="7222" y="113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-1225856" y="1828977"/>
              <a:ext cx="43412" cy="65923"/>
            </a:xfrm>
            <a:custGeom>
              <a:avLst/>
              <a:gdLst/>
              <a:ahLst/>
              <a:cxnLst/>
              <a:rect l="l" t="t" r="r" b="b"/>
              <a:pathLst>
                <a:path w="3047" h="4627" extrusionOk="0">
                  <a:moveTo>
                    <a:pt x="1016" y="0"/>
                  </a:moveTo>
                  <a:lnTo>
                    <a:pt x="564" y="113"/>
                  </a:lnTo>
                  <a:lnTo>
                    <a:pt x="113" y="226"/>
                  </a:lnTo>
                  <a:lnTo>
                    <a:pt x="0" y="4514"/>
                  </a:lnTo>
                  <a:lnTo>
                    <a:pt x="452" y="4627"/>
                  </a:lnTo>
                  <a:lnTo>
                    <a:pt x="1016" y="4627"/>
                  </a:lnTo>
                  <a:lnTo>
                    <a:pt x="1580" y="4514"/>
                  </a:lnTo>
                  <a:lnTo>
                    <a:pt x="2031" y="4288"/>
                  </a:lnTo>
                  <a:lnTo>
                    <a:pt x="2596" y="3950"/>
                  </a:lnTo>
                  <a:lnTo>
                    <a:pt x="2821" y="3611"/>
                  </a:lnTo>
                  <a:lnTo>
                    <a:pt x="2934" y="3273"/>
                  </a:lnTo>
                  <a:lnTo>
                    <a:pt x="3047" y="2821"/>
                  </a:lnTo>
                  <a:lnTo>
                    <a:pt x="3047" y="2257"/>
                  </a:lnTo>
                  <a:lnTo>
                    <a:pt x="3047" y="1693"/>
                  </a:lnTo>
                  <a:lnTo>
                    <a:pt x="2934" y="1354"/>
                  </a:lnTo>
                  <a:lnTo>
                    <a:pt x="2821" y="903"/>
                  </a:lnTo>
                  <a:lnTo>
                    <a:pt x="2596" y="677"/>
                  </a:lnTo>
                  <a:lnTo>
                    <a:pt x="2144" y="226"/>
                  </a:lnTo>
                  <a:lnTo>
                    <a:pt x="1580" y="113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9"/>
            <p:cNvSpPr/>
            <p:nvPr/>
          </p:nvSpPr>
          <p:spPr>
            <a:xfrm>
              <a:off x="-1213005" y="1843438"/>
              <a:ext cx="19320" cy="37001"/>
            </a:xfrm>
            <a:custGeom>
              <a:avLst/>
              <a:gdLst/>
              <a:ahLst/>
              <a:cxnLst/>
              <a:rect l="l" t="t" r="r" b="b"/>
              <a:pathLst>
                <a:path w="1356" h="2597" extrusionOk="0">
                  <a:moveTo>
                    <a:pt x="678" y="1"/>
                  </a:moveTo>
                  <a:lnTo>
                    <a:pt x="340" y="114"/>
                  </a:lnTo>
                  <a:lnTo>
                    <a:pt x="227" y="227"/>
                  </a:lnTo>
                  <a:lnTo>
                    <a:pt x="227" y="339"/>
                  </a:lnTo>
                  <a:lnTo>
                    <a:pt x="340" y="452"/>
                  </a:lnTo>
                  <a:lnTo>
                    <a:pt x="340" y="339"/>
                  </a:lnTo>
                  <a:lnTo>
                    <a:pt x="452" y="114"/>
                  </a:lnTo>
                  <a:lnTo>
                    <a:pt x="678" y="114"/>
                  </a:lnTo>
                  <a:lnTo>
                    <a:pt x="904" y="339"/>
                  </a:lnTo>
                  <a:lnTo>
                    <a:pt x="1017" y="565"/>
                  </a:lnTo>
                  <a:lnTo>
                    <a:pt x="1129" y="904"/>
                  </a:lnTo>
                  <a:lnTo>
                    <a:pt x="1129" y="1355"/>
                  </a:lnTo>
                  <a:lnTo>
                    <a:pt x="1129" y="1694"/>
                  </a:lnTo>
                  <a:lnTo>
                    <a:pt x="1017" y="1919"/>
                  </a:lnTo>
                  <a:lnTo>
                    <a:pt x="791" y="2258"/>
                  </a:lnTo>
                  <a:lnTo>
                    <a:pt x="565" y="2483"/>
                  </a:lnTo>
                  <a:lnTo>
                    <a:pt x="227" y="2483"/>
                  </a:lnTo>
                  <a:lnTo>
                    <a:pt x="1" y="2371"/>
                  </a:lnTo>
                  <a:lnTo>
                    <a:pt x="114" y="2483"/>
                  </a:lnTo>
                  <a:lnTo>
                    <a:pt x="340" y="2596"/>
                  </a:lnTo>
                  <a:lnTo>
                    <a:pt x="565" y="2596"/>
                  </a:lnTo>
                  <a:lnTo>
                    <a:pt x="904" y="2371"/>
                  </a:lnTo>
                  <a:lnTo>
                    <a:pt x="1242" y="2032"/>
                  </a:lnTo>
                  <a:lnTo>
                    <a:pt x="1355" y="1694"/>
                  </a:lnTo>
                  <a:lnTo>
                    <a:pt x="1355" y="1242"/>
                  </a:lnTo>
                  <a:lnTo>
                    <a:pt x="1355" y="904"/>
                  </a:lnTo>
                  <a:lnTo>
                    <a:pt x="1242" y="452"/>
                  </a:lnTo>
                  <a:lnTo>
                    <a:pt x="1017" y="114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9"/>
            <p:cNvSpPr/>
            <p:nvPr/>
          </p:nvSpPr>
          <p:spPr>
            <a:xfrm>
              <a:off x="-1910747" y="1828977"/>
              <a:ext cx="162393" cy="247607"/>
            </a:xfrm>
            <a:custGeom>
              <a:avLst/>
              <a:gdLst/>
              <a:ahLst/>
              <a:cxnLst/>
              <a:rect l="l" t="t" r="r" b="b"/>
              <a:pathLst>
                <a:path w="11398" h="17379" extrusionOk="0">
                  <a:moveTo>
                    <a:pt x="452" y="0"/>
                  </a:moveTo>
                  <a:lnTo>
                    <a:pt x="226" y="113"/>
                  </a:lnTo>
                  <a:lnTo>
                    <a:pt x="0" y="339"/>
                  </a:lnTo>
                  <a:lnTo>
                    <a:pt x="0" y="565"/>
                  </a:lnTo>
                  <a:lnTo>
                    <a:pt x="0" y="903"/>
                  </a:lnTo>
                  <a:lnTo>
                    <a:pt x="113" y="1129"/>
                  </a:lnTo>
                  <a:lnTo>
                    <a:pt x="1693" y="4627"/>
                  </a:lnTo>
                  <a:lnTo>
                    <a:pt x="1467" y="5417"/>
                  </a:lnTo>
                  <a:lnTo>
                    <a:pt x="1241" y="5981"/>
                  </a:lnTo>
                  <a:lnTo>
                    <a:pt x="1241" y="6658"/>
                  </a:lnTo>
                  <a:lnTo>
                    <a:pt x="1354" y="7787"/>
                  </a:lnTo>
                  <a:lnTo>
                    <a:pt x="1467" y="8464"/>
                  </a:lnTo>
                  <a:lnTo>
                    <a:pt x="1016" y="9253"/>
                  </a:lnTo>
                  <a:lnTo>
                    <a:pt x="903" y="9479"/>
                  </a:lnTo>
                  <a:lnTo>
                    <a:pt x="903" y="9818"/>
                  </a:lnTo>
                  <a:lnTo>
                    <a:pt x="903" y="10269"/>
                  </a:lnTo>
                  <a:lnTo>
                    <a:pt x="1129" y="10608"/>
                  </a:lnTo>
                  <a:lnTo>
                    <a:pt x="1354" y="10946"/>
                  </a:lnTo>
                  <a:lnTo>
                    <a:pt x="2934" y="12752"/>
                  </a:lnTo>
                  <a:lnTo>
                    <a:pt x="4062" y="13654"/>
                  </a:lnTo>
                  <a:lnTo>
                    <a:pt x="5191" y="14444"/>
                  </a:lnTo>
                  <a:lnTo>
                    <a:pt x="6996" y="17378"/>
                  </a:lnTo>
                  <a:lnTo>
                    <a:pt x="11397" y="15121"/>
                  </a:lnTo>
                  <a:lnTo>
                    <a:pt x="9592" y="11623"/>
                  </a:lnTo>
                  <a:lnTo>
                    <a:pt x="9366" y="11172"/>
                  </a:lnTo>
                  <a:lnTo>
                    <a:pt x="9253" y="10495"/>
                  </a:lnTo>
                  <a:lnTo>
                    <a:pt x="8915" y="8915"/>
                  </a:lnTo>
                  <a:lnTo>
                    <a:pt x="8689" y="6884"/>
                  </a:lnTo>
                  <a:lnTo>
                    <a:pt x="6884" y="4288"/>
                  </a:lnTo>
                  <a:lnTo>
                    <a:pt x="4627" y="2709"/>
                  </a:lnTo>
                  <a:lnTo>
                    <a:pt x="4401" y="2821"/>
                  </a:lnTo>
                  <a:lnTo>
                    <a:pt x="4401" y="2934"/>
                  </a:lnTo>
                  <a:lnTo>
                    <a:pt x="4288" y="3386"/>
                  </a:lnTo>
                  <a:lnTo>
                    <a:pt x="4288" y="4063"/>
                  </a:lnTo>
                  <a:lnTo>
                    <a:pt x="3611" y="3837"/>
                  </a:lnTo>
                  <a:lnTo>
                    <a:pt x="2934" y="3273"/>
                  </a:lnTo>
                  <a:lnTo>
                    <a:pt x="2031" y="1806"/>
                  </a:lnTo>
                  <a:lnTo>
                    <a:pt x="1354" y="677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9"/>
            <p:cNvSpPr/>
            <p:nvPr/>
          </p:nvSpPr>
          <p:spPr>
            <a:xfrm>
              <a:off x="-1886641" y="1896496"/>
              <a:ext cx="17710" cy="38596"/>
            </a:xfrm>
            <a:custGeom>
              <a:avLst/>
              <a:gdLst/>
              <a:ahLst/>
              <a:cxnLst/>
              <a:rect l="l" t="t" r="r" b="b"/>
              <a:pathLst>
                <a:path w="1243" h="2709" extrusionOk="0">
                  <a:moveTo>
                    <a:pt x="1" y="1"/>
                  </a:moveTo>
                  <a:lnTo>
                    <a:pt x="114" y="678"/>
                  </a:lnTo>
                  <a:lnTo>
                    <a:pt x="452" y="1468"/>
                  </a:lnTo>
                  <a:lnTo>
                    <a:pt x="791" y="2145"/>
                  </a:lnTo>
                  <a:lnTo>
                    <a:pt x="1242" y="2709"/>
                  </a:lnTo>
                  <a:lnTo>
                    <a:pt x="565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9"/>
            <p:cNvSpPr/>
            <p:nvPr/>
          </p:nvSpPr>
          <p:spPr>
            <a:xfrm>
              <a:off x="-1891456" y="1938298"/>
              <a:ext cx="6440" cy="22525"/>
            </a:xfrm>
            <a:custGeom>
              <a:avLst/>
              <a:gdLst/>
              <a:ahLst/>
              <a:cxnLst/>
              <a:rect l="l" t="t" r="r" b="b"/>
              <a:pathLst>
                <a:path w="452" h="1581" extrusionOk="0">
                  <a:moveTo>
                    <a:pt x="0" y="1"/>
                  </a:moveTo>
                  <a:lnTo>
                    <a:pt x="0" y="452"/>
                  </a:lnTo>
                  <a:lnTo>
                    <a:pt x="113" y="791"/>
                  </a:lnTo>
                  <a:lnTo>
                    <a:pt x="226" y="1242"/>
                  </a:lnTo>
                  <a:lnTo>
                    <a:pt x="452" y="1580"/>
                  </a:lnTo>
                  <a:lnTo>
                    <a:pt x="339" y="7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9"/>
            <p:cNvSpPr/>
            <p:nvPr/>
          </p:nvSpPr>
          <p:spPr>
            <a:xfrm>
              <a:off x="-1873775" y="1867559"/>
              <a:ext cx="51462" cy="59498"/>
            </a:xfrm>
            <a:custGeom>
              <a:avLst/>
              <a:gdLst/>
              <a:ahLst/>
              <a:cxnLst/>
              <a:rect l="l" t="t" r="r" b="b"/>
              <a:pathLst>
                <a:path w="3612" h="4176" extrusionOk="0">
                  <a:moveTo>
                    <a:pt x="1" y="1"/>
                  </a:moveTo>
                  <a:lnTo>
                    <a:pt x="452" y="790"/>
                  </a:lnTo>
                  <a:lnTo>
                    <a:pt x="1693" y="2483"/>
                  </a:lnTo>
                  <a:lnTo>
                    <a:pt x="2370" y="3386"/>
                  </a:lnTo>
                  <a:lnTo>
                    <a:pt x="2709" y="3724"/>
                  </a:lnTo>
                  <a:lnTo>
                    <a:pt x="3160" y="4063"/>
                  </a:lnTo>
                  <a:lnTo>
                    <a:pt x="3386" y="4176"/>
                  </a:lnTo>
                  <a:lnTo>
                    <a:pt x="3611" y="4176"/>
                  </a:lnTo>
                  <a:lnTo>
                    <a:pt x="3160" y="3950"/>
                  </a:lnTo>
                  <a:lnTo>
                    <a:pt x="2822" y="3612"/>
                  </a:lnTo>
                  <a:lnTo>
                    <a:pt x="2483" y="3273"/>
                  </a:lnTo>
                  <a:lnTo>
                    <a:pt x="1806" y="2370"/>
                  </a:lnTo>
                  <a:lnTo>
                    <a:pt x="452" y="6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9"/>
            <p:cNvSpPr/>
            <p:nvPr/>
          </p:nvSpPr>
          <p:spPr>
            <a:xfrm>
              <a:off x="-1849654" y="1875595"/>
              <a:ext cx="25731" cy="46646"/>
            </a:xfrm>
            <a:custGeom>
              <a:avLst/>
              <a:gdLst/>
              <a:ahLst/>
              <a:cxnLst/>
              <a:rect l="l" t="t" r="r" b="b"/>
              <a:pathLst>
                <a:path w="1806" h="3274" extrusionOk="0">
                  <a:moveTo>
                    <a:pt x="0" y="1"/>
                  </a:moveTo>
                  <a:lnTo>
                    <a:pt x="0" y="226"/>
                  </a:lnTo>
                  <a:lnTo>
                    <a:pt x="0" y="565"/>
                  </a:lnTo>
                  <a:lnTo>
                    <a:pt x="0" y="904"/>
                  </a:lnTo>
                  <a:lnTo>
                    <a:pt x="226" y="1129"/>
                  </a:lnTo>
                  <a:lnTo>
                    <a:pt x="790" y="1693"/>
                  </a:lnTo>
                  <a:lnTo>
                    <a:pt x="1241" y="2145"/>
                  </a:lnTo>
                  <a:lnTo>
                    <a:pt x="1580" y="2822"/>
                  </a:lnTo>
                  <a:lnTo>
                    <a:pt x="1806" y="3273"/>
                  </a:lnTo>
                  <a:lnTo>
                    <a:pt x="1693" y="2709"/>
                  </a:lnTo>
                  <a:lnTo>
                    <a:pt x="1354" y="2145"/>
                  </a:lnTo>
                  <a:lnTo>
                    <a:pt x="903" y="1581"/>
                  </a:lnTo>
                  <a:lnTo>
                    <a:pt x="339" y="1016"/>
                  </a:lnTo>
                  <a:lnTo>
                    <a:pt x="113" y="791"/>
                  </a:lnTo>
                  <a:lnTo>
                    <a:pt x="113" y="5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9"/>
            <p:cNvSpPr/>
            <p:nvPr/>
          </p:nvSpPr>
          <p:spPr>
            <a:xfrm>
              <a:off x="-1508825" y="2029938"/>
              <a:ext cx="389085" cy="537003"/>
            </a:xfrm>
            <a:custGeom>
              <a:avLst/>
              <a:gdLst/>
              <a:ahLst/>
              <a:cxnLst/>
              <a:rect l="l" t="t" r="r" b="b"/>
              <a:pathLst>
                <a:path w="27309" h="37691" extrusionOk="0">
                  <a:moveTo>
                    <a:pt x="22908" y="1"/>
                  </a:moveTo>
                  <a:lnTo>
                    <a:pt x="15686" y="226"/>
                  </a:lnTo>
                  <a:lnTo>
                    <a:pt x="10382" y="339"/>
                  </a:lnTo>
                  <a:lnTo>
                    <a:pt x="1581" y="8803"/>
                  </a:lnTo>
                  <a:lnTo>
                    <a:pt x="1129" y="10157"/>
                  </a:lnTo>
                  <a:lnTo>
                    <a:pt x="678" y="11511"/>
                  </a:lnTo>
                  <a:lnTo>
                    <a:pt x="452" y="12865"/>
                  </a:lnTo>
                  <a:lnTo>
                    <a:pt x="227" y="14219"/>
                  </a:lnTo>
                  <a:lnTo>
                    <a:pt x="1" y="15573"/>
                  </a:lnTo>
                  <a:lnTo>
                    <a:pt x="1" y="16927"/>
                  </a:lnTo>
                  <a:lnTo>
                    <a:pt x="1" y="18394"/>
                  </a:lnTo>
                  <a:lnTo>
                    <a:pt x="1" y="19748"/>
                  </a:lnTo>
                  <a:lnTo>
                    <a:pt x="339" y="21328"/>
                  </a:lnTo>
                  <a:lnTo>
                    <a:pt x="678" y="22795"/>
                  </a:lnTo>
                  <a:lnTo>
                    <a:pt x="2596" y="30243"/>
                  </a:lnTo>
                  <a:lnTo>
                    <a:pt x="3950" y="36788"/>
                  </a:lnTo>
                  <a:lnTo>
                    <a:pt x="4063" y="36900"/>
                  </a:lnTo>
                  <a:lnTo>
                    <a:pt x="4176" y="37013"/>
                  </a:lnTo>
                  <a:lnTo>
                    <a:pt x="4740" y="37239"/>
                  </a:lnTo>
                  <a:lnTo>
                    <a:pt x="5530" y="37352"/>
                  </a:lnTo>
                  <a:lnTo>
                    <a:pt x="6546" y="37465"/>
                  </a:lnTo>
                  <a:lnTo>
                    <a:pt x="9254" y="37578"/>
                  </a:lnTo>
                  <a:lnTo>
                    <a:pt x="12526" y="37690"/>
                  </a:lnTo>
                  <a:lnTo>
                    <a:pt x="19523" y="37578"/>
                  </a:lnTo>
                  <a:lnTo>
                    <a:pt x="25616" y="37352"/>
                  </a:lnTo>
                  <a:lnTo>
                    <a:pt x="26068" y="37352"/>
                  </a:lnTo>
                  <a:lnTo>
                    <a:pt x="26406" y="37126"/>
                  </a:lnTo>
                  <a:lnTo>
                    <a:pt x="26632" y="36900"/>
                  </a:lnTo>
                  <a:lnTo>
                    <a:pt x="26632" y="36562"/>
                  </a:lnTo>
                  <a:lnTo>
                    <a:pt x="26632" y="35998"/>
                  </a:lnTo>
                  <a:lnTo>
                    <a:pt x="26519" y="35772"/>
                  </a:lnTo>
                  <a:lnTo>
                    <a:pt x="26519" y="27986"/>
                  </a:lnTo>
                  <a:lnTo>
                    <a:pt x="26970" y="21441"/>
                  </a:lnTo>
                  <a:lnTo>
                    <a:pt x="27196" y="16137"/>
                  </a:lnTo>
                  <a:lnTo>
                    <a:pt x="27309" y="12075"/>
                  </a:lnTo>
                  <a:lnTo>
                    <a:pt x="27309" y="11285"/>
                  </a:lnTo>
                  <a:lnTo>
                    <a:pt x="27196" y="10495"/>
                  </a:lnTo>
                  <a:lnTo>
                    <a:pt x="26632" y="8577"/>
                  </a:lnTo>
                  <a:lnTo>
                    <a:pt x="25955" y="6546"/>
                  </a:lnTo>
                  <a:lnTo>
                    <a:pt x="25165" y="4627"/>
                  </a:lnTo>
                  <a:lnTo>
                    <a:pt x="23585" y="1355"/>
                  </a:lnTo>
                  <a:lnTo>
                    <a:pt x="22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9"/>
            <p:cNvSpPr/>
            <p:nvPr/>
          </p:nvSpPr>
          <p:spPr>
            <a:xfrm>
              <a:off x="-1508825" y="2029938"/>
              <a:ext cx="389085" cy="537003"/>
            </a:xfrm>
            <a:custGeom>
              <a:avLst/>
              <a:gdLst/>
              <a:ahLst/>
              <a:cxnLst/>
              <a:rect l="l" t="t" r="r" b="b"/>
              <a:pathLst>
                <a:path w="27309" h="37691" fill="none" extrusionOk="0">
                  <a:moveTo>
                    <a:pt x="26519" y="35772"/>
                  </a:moveTo>
                  <a:lnTo>
                    <a:pt x="26519" y="27986"/>
                  </a:lnTo>
                  <a:lnTo>
                    <a:pt x="26519" y="27986"/>
                  </a:lnTo>
                  <a:lnTo>
                    <a:pt x="26970" y="21441"/>
                  </a:lnTo>
                  <a:lnTo>
                    <a:pt x="27196" y="16137"/>
                  </a:lnTo>
                  <a:lnTo>
                    <a:pt x="27309" y="12075"/>
                  </a:lnTo>
                  <a:lnTo>
                    <a:pt x="27309" y="12075"/>
                  </a:lnTo>
                  <a:lnTo>
                    <a:pt x="27309" y="11285"/>
                  </a:lnTo>
                  <a:lnTo>
                    <a:pt x="27196" y="10495"/>
                  </a:lnTo>
                  <a:lnTo>
                    <a:pt x="26632" y="8577"/>
                  </a:lnTo>
                  <a:lnTo>
                    <a:pt x="25955" y="6546"/>
                  </a:lnTo>
                  <a:lnTo>
                    <a:pt x="25165" y="4627"/>
                  </a:lnTo>
                  <a:lnTo>
                    <a:pt x="23585" y="1355"/>
                  </a:lnTo>
                  <a:lnTo>
                    <a:pt x="22908" y="1"/>
                  </a:lnTo>
                  <a:lnTo>
                    <a:pt x="15686" y="226"/>
                  </a:lnTo>
                  <a:lnTo>
                    <a:pt x="10382" y="339"/>
                  </a:lnTo>
                  <a:lnTo>
                    <a:pt x="10382" y="339"/>
                  </a:lnTo>
                  <a:lnTo>
                    <a:pt x="1581" y="8803"/>
                  </a:lnTo>
                  <a:lnTo>
                    <a:pt x="1581" y="8803"/>
                  </a:lnTo>
                  <a:lnTo>
                    <a:pt x="1129" y="10157"/>
                  </a:lnTo>
                  <a:lnTo>
                    <a:pt x="678" y="11511"/>
                  </a:lnTo>
                  <a:lnTo>
                    <a:pt x="452" y="12865"/>
                  </a:lnTo>
                  <a:lnTo>
                    <a:pt x="227" y="14219"/>
                  </a:lnTo>
                  <a:lnTo>
                    <a:pt x="1" y="15573"/>
                  </a:lnTo>
                  <a:lnTo>
                    <a:pt x="1" y="16927"/>
                  </a:lnTo>
                  <a:lnTo>
                    <a:pt x="1" y="18394"/>
                  </a:lnTo>
                  <a:lnTo>
                    <a:pt x="1" y="19748"/>
                  </a:lnTo>
                  <a:lnTo>
                    <a:pt x="1" y="19748"/>
                  </a:lnTo>
                  <a:lnTo>
                    <a:pt x="339" y="21328"/>
                  </a:lnTo>
                  <a:lnTo>
                    <a:pt x="678" y="22795"/>
                  </a:lnTo>
                  <a:lnTo>
                    <a:pt x="2596" y="30243"/>
                  </a:lnTo>
                  <a:lnTo>
                    <a:pt x="2596" y="30243"/>
                  </a:lnTo>
                  <a:lnTo>
                    <a:pt x="3950" y="36788"/>
                  </a:lnTo>
                  <a:lnTo>
                    <a:pt x="3950" y="36788"/>
                  </a:lnTo>
                  <a:lnTo>
                    <a:pt x="4063" y="36900"/>
                  </a:lnTo>
                  <a:lnTo>
                    <a:pt x="4176" y="37013"/>
                  </a:lnTo>
                  <a:lnTo>
                    <a:pt x="4740" y="37239"/>
                  </a:lnTo>
                  <a:lnTo>
                    <a:pt x="5530" y="37352"/>
                  </a:lnTo>
                  <a:lnTo>
                    <a:pt x="6546" y="37465"/>
                  </a:lnTo>
                  <a:lnTo>
                    <a:pt x="9254" y="37578"/>
                  </a:lnTo>
                  <a:lnTo>
                    <a:pt x="12526" y="37690"/>
                  </a:lnTo>
                  <a:lnTo>
                    <a:pt x="19523" y="37578"/>
                  </a:lnTo>
                  <a:lnTo>
                    <a:pt x="25616" y="37352"/>
                  </a:lnTo>
                  <a:lnTo>
                    <a:pt x="25616" y="37352"/>
                  </a:lnTo>
                  <a:lnTo>
                    <a:pt x="26068" y="37352"/>
                  </a:lnTo>
                  <a:lnTo>
                    <a:pt x="26406" y="37126"/>
                  </a:lnTo>
                  <a:lnTo>
                    <a:pt x="26632" y="36900"/>
                  </a:lnTo>
                  <a:lnTo>
                    <a:pt x="26632" y="36562"/>
                  </a:lnTo>
                  <a:lnTo>
                    <a:pt x="26632" y="35998"/>
                  </a:lnTo>
                  <a:lnTo>
                    <a:pt x="26519" y="357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9"/>
            <p:cNvSpPr/>
            <p:nvPr/>
          </p:nvSpPr>
          <p:spPr>
            <a:xfrm>
              <a:off x="-1830363" y="1996185"/>
              <a:ext cx="487151" cy="355318"/>
            </a:xfrm>
            <a:custGeom>
              <a:avLst/>
              <a:gdLst/>
              <a:ahLst/>
              <a:cxnLst/>
              <a:rect l="l" t="t" r="r" b="b"/>
              <a:pathLst>
                <a:path w="34192" h="24939" extrusionOk="0">
                  <a:moveTo>
                    <a:pt x="4627" y="0"/>
                  </a:moveTo>
                  <a:lnTo>
                    <a:pt x="0" y="4175"/>
                  </a:lnTo>
                  <a:lnTo>
                    <a:pt x="903" y="5304"/>
                  </a:lnTo>
                  <a:lnTo>
                    <a:pt x="2031" y="8463"/>
                  </a:lnTo>
                  <a:lnTo>
                    <a:pt x="3160" y="11623"/>
                  </a:lnTo>
                  <a:lnTo>
                    <a:pt x="4740" y="15347"/>
                  </a:lnTo>
                  <a:lnTo>
                    <a:pt x="5642" y="17152"/>
                  </a:lnTo>
                  <a:lnTo>
                    <a:pt x="6545" y="18958"/>
                  </a:lnTo>
                  <a:lnTo>
                    <a:pt x="7448" y="20650"/>
                  </a:lnTo>
                  <a:lnTo>
                    <a:pt x="8464" y="22117"/>
                  </a:lnTo>
                  <a:lnTo>
                    <a:pt x="9479" y="23359"/>
                  </a:lnTo>
                  <a:lnTo>
                    <a:pt x="10495" y="24261"/>
                  </a:lnTo>
                  <a:lnTo>
                    <a:pt x="10946" y="24600"/>
                  </a:lnTo>
                  <a:lnTo>
                    <a:pt x="11397" y="24826"/>
                  </a:lnTo>
                  <a:lnTo>
                    <a:pt x="11849" y="24938"/>
                  </a:lnTo>
                  <a:lnTo>
                    <a:pt x="12413" y="24938"/>
                  </a:lnTo>
                  <a:lnTo>
                    <a:pt x="13429" y="24826"/>
                  </a:lnTo>
                  <a:lnTo>
                    <a:pt x="14670" y="24487"/>
                  </a:lnTo>
                  <a:lnTo>
                    <a:pt x="16024" y="24036"/>
                  </a:lnTo>
                  <a:lnTo>
                    <a:pt x="17604" y="23359"/>
                  </a:lnTo>
                  <a:lnTo>
                    <a:pt x="20876" y="22004"/>
                  </a:lnTo>
                  <a:lnTo>
                    <a:pt x="24149" y="20425"/>
                  </a:lnTo>
                  <a:lnTo>
                    <a:pt x="29904" y="17378"/>
                  </a:lnTo>
                  <a:lnTo>
                    <a:pt x="32273" y="16137"/>
                  </a:lnTo>
                  <a:lnTo>
                    <a:pt x="32838" y="14105"/>
                  </a:lnTo>
                  <a:lnTo>
                    <a:pt x="33289" y="12074"/>
                  </a:lnTo>
                  <a:lnTo>
                    <a:pt x="33740" y="9705"/>
                  </a:lnTo>
                  <a:lnTo>
                    <a:pt x="34079" y="7222"/>
                  </a:lnTo>
                  <a:lnTo>
                    <a:pt x="34192" y="6094"/>
                  </a:lnTo>
                  <a:lnTo>
                    <a:pt x="34192" y="5078"/>
                  </a:lnTo>
                  <a:lnTo>
                    <a:pt x="34079" y="4175"/>
                  </a:lnTo>
                  <a:lnTo>
                    <a:pt x="33853" y="3498"/>
                  </a:lnTo>
                  <a:lnTo>
                    <a:pt x="33515" y="3047"/>
                  </a:lnTo>
                  <a:lnTo>
                    <a:pt x="33289" y="2821"/>
                  </a:lnTo>
                  <a:lnTo>
                    <a:pt x="33063" y="2708"/>
                  </a:lnTo>
                  <a:lnTo>
                    <a:pt x="31935" y="2708"/>
                  </a:lnTo>
                  <a:lnTo>
                    <a:pt x="30694" y="2934"/>
                  </a:lnTo>
                  <a:lnTo>
                    <a:pt x="29339" y="3385"/>
                  </a:lnTo>
                  <a:lnTo>
                    <a:pt x="28211" y="3950"/>
                  </a:lnTo>
                  <a:lnTo>
                    <a:pt x="27083" y="4514"/>
                  </a:lnTo>
                  <a:lnTo>
                    <a:pt x="26180" y="5078"/>
                  </a:lnTo>
                  <a:lnTo>
                    <a:pt x="25390" y="5642"/>
                  </a:lnTo>
                  <a:lnTo>
                    <a:pt x="19973" y="9479"/>
                  </a:lnTo>
                  <a:lnTo>
                    <a:pt x="16137" y="12074"/>
                  </a:lnTo>
                  <a:lnTo>
                    <a:pt x="14218" y="13316"/>
                  </a:lnTo>
                  <a:lnTo>
                    <a:pt x="13767" y="12751"/>
                  </a:lnTo>
                  <a:lnTo>
                    <a:pt x="12639" y="11172"/>
                  </a:lnTo>
                  <a:lnTo>
                    <a:pt x="9366" y="6658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9"/>
            <p:cNvSpPr/>
            <p:nvPr/>
          </p:nvSpPr>
          <p:spPr>
            <a:xfrm>
              <a:off x="-1830363" y="1996185"/>
              <a:ext cx="487151" cy="355318"/>
            </a:xfrm>
            <a:custGeom>
              <a:avLst/>
              <a:gdLst/>
              <a:ahLst/>
              <a:cxnLst/>
              <a:rect l="l" t="t" r="r" b="b"/>
              <a:pathLst>
                <a:path w="34192" h="24939" fill="none" extrusionOk="0">
                  <a:moveTo>
                    <a:pt x="4627" y="0"/>
                  </a:moveTo>
                  <a:lnTo>
                    <a:pt x="4627" y="0"/>
                  </a:lnTo>
                  <a:lnTo>
                    <a:pt x="9366" y="6658"/>
                  </a:lnTo>
                  <a:lnTo>
                    <a:pt x="12639" y="11172"/>
                  </a:lnTo>
                  <a:lnTo>
                    <a:pt x="13767" y="12751"/>
                  </a:lnTo>
                  <a:lnTo>
                    <a:pt x="14218" y="13316"/>
                  </a:lnTo>
                  <a:lnTo>
                    <a:pt x="14218" y="13316"/>
                  </a:lnTo>
                  <a:lnTo>
                    <a:pt x="16137" y="12074"/>
                  </a:lnTo>
                  <a:lnTo>
                    <a:pt x="19973" y="9479"/>
                  </a:lnTo>
                  <a:lnTo>
                    <a:pt x="25390" y="5642"/>
                  </a:lnTo>
                  <a:lnTo>
                    <a:pt x="25390" y="5642"/>
                  </a:lnTo>
                  <a:lnTo>
                    <a:pt x="26180" y="5078"/>
                  </a:lnTo>
                  <a:lnTo>
                    <a:pt x="27083" y="4514"/>
                  </a:lnTo>
                  <a:lnTo>
                    <a:pt x="28211" y="3950"/>
                  </a:lnTo>
                  <a:lnTo>
                    <a:pt x="29339" y="3385"/>
                  </a:lnTo>
                  <a:lnTo>
                    <a:pt x="30694" y="2934"/>
                  </a:lnTo>
                  <a:lnTo>
                    <a:pt x="31935" y="2708"/>
                  </a:lnTo>
                  <a:lnTo>
                    <a:pt x="32499" y="2708"/>
                  </a:lnTo>
                  <a:lnTo>
                    <a:pt x="33063" y="2708"/>
                  </a:lnTo>
                  <a:lnTo>
                    <a:pt x="33063" y="2708"/>
                  </a:lnTo>
                  <a:lnTo>
                    <a:pt x="33289" y="2821"/>
                  </a:lnTo>
                  <a:lnTo>
                    <a:pt x="33515" y="3047"/>
                  </a:lnTo>
                  <a:lnTo>
                    <a:pt x="33853" y="3498"/>
                  </a:lnTo>
                  <a:lnTo>
                    <a:pt x="34079" y="4175"/>
                  </a:lnTo>
                  <a:lnTo>
                    <a:pt x="34192" y="5078"/>
                  </a:lnTo>
                  <a:lnTo>
                    <a:pt x="34192" y="6094"/>
                  </a:lnTo>
                  <a:lnTo>
                    <a:pt x="34079" y="7222"/>
                  </a:lnTo>
                  <a:lnTo>
                    <a:pt x="33740" y="9705"/>
                  </a:lnTo>
                  <a:lnTo>
                    <a:pt x="33289" y="12074"/>
                  </a:lnTo>
                  <a:lnTo>
                    <a:pt x="32838" y="14105"/>
                  </a:lnTo>
                  <a:lnTo>
                    <a:pt x="32273" y="16137"/>
                  </a:lnTo>
                  <a:lnTo>
                    <a:pt x="32273" y="16137"/>
                  </a:lnTo>
                  <a:lnTo>
                    <a:pt x="29904" y="17378"/>
                  </a:lnTo>
                  <a:lnTo>
                    <a:pt x="24149" y="20425"/>
                  </a:lnTo>
                  <a:lnTo>
                    <a:pt x="20876" y="22004"/>
                  </a:lnTo>
                  <a:lnTo>
                    <a:pt x="17604" y="23359"/>
                  </a:lnTo>
                  <a:lnTo>
                    <a:pt x="16024" y="24036"/>
                  </a:lnTo>
                  <a:lnTo>
                    <a:pt x="14670" y="24487"/>
                  </a:lnTo>
                  <a:lnTo>
                    <a:pt x="13429" y="24826"/>
                  </a:lnTo>
                  <a:lnTo>
                    <a:pt x="12413" y="24938"/>
                  </a:lnTo>
                  <a:lnTo>
                    <a:pt x="12413" y="24938"/>
                  </a:lnTo>
                  <a:lnTo>
                    <a:pt x="11849" y="24938"/>
                  </a:lnTo>
                  <a:lnTo>
                    <a:pt x="11397" y="24826"/>
                  </a:lnTo>
                  <a:lnTo>
                    <a:pt x="10946" y="24600"/>
                  </a:lnTo>
                  <a:lnTo>
                    <a:pt x="10495" y="24261"/>
                  </a:lnTo>
                  <a:lnTo>
                    <a:pt x="9479" y="23359"/>
                  </a:lnTo>
                  <a:lnTo>
                    <a:pt x="8464" y="22117"/>
                  </a:lnTo>
                  <a:lnTo>
                    <a:pt x="7448" y="20650"/>
                  </a:lnTo>
                  <a:lnTo>
                    <a:pt x="6545" y="18958"/>
                  </a:lnTo>
                  <a:lnTo>
                    <a:pt x="5642" y="17152"/>
                  </a:lnTo>
                  <a:lnTo>
                    <a:pt x="4740" y="15347"/>
                  </a:lnTo>
                  <a:lnTo>
                    <a:pt x="3160" y="11623"/>
                  </a:lnTo>
                  <a:lnTo>
                    <a:pt x="2031" y="8463"/>
                  </a:lnTo>
                  <a:lnTo>
                    <a:pt x="903" y="5304"/>
                  </a:lnTo>
                  <a:lnTo>
                    <a:pt x="0" y="4175"/>
                  </a:lnTo>
                  <a:lnTo>
                    <a:pt x="46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9"/>
            <p:cNvSpPr/>
            <p:nvPr/>
          </p:nvSpPr>
          <p:spPr>
            <a:xfrm>
              <a:off x="-1510421" y="2237339"/>
              <a:ext cx="115761" cy="316736"/>
            </a:xfrm>
            <a:custGeom>
              <a:avLst/>
              <a:gdLst/>
              <a:ahLst/>
              <a:cxnLst/>
              <a:rect l="l" t="t" r="r" b="b"/>
              <a:pathLst>
                <a:path w="8125" h="22231" extrusionOk="0">
                  <a:moveTo>
                    <a:pt x="8125" y="1"/>
                  </a:moveTo>
                  <a:lnTo>
                    <a:pt x="7899" y="113"/>
                  </a:lnTo>
                  <a:lnTo>
                    <a:pt x="7109" y="452"/>
                  </a:lnTo>
                  <a:lnTo>
                    <a:pt x="4514" y="1806"/>
                  </a:lnTo>
                  <a:lnTo>
                    <a:pt x="564" y="3837"/>
                  </a:lnTo>
                  <a:lnTo>
                    <a:pt x="339" y="4063"/>
                  </a:lnTo>
                  <a:lnTo>
                    <a:pt x="113" y="4401"/>
                  </a:lnTo>
                  <a:lnTo>
                    <a:pt x="0" y="4627"/>
                  </a:lnTo>
                  <a:lnTo>
                    <a:pt x="0" y="5078"/>
                  </a:lnTo>
                  <a:lnTo>
                    <a:pt x="0" y="5756"/>
                  </a:lnTo>
                  <a:lnTo>
                    <a:pt x="113" y="6433"/>
                  </a:lnTo>
                  <a:lnTo>
                    <a:pt x="790" y="9141"/>
                  </a:lnTo>
                  <a:lnTo>
                    <a:pt x="1467" y="11849"/>
                  </a:lnTo>
                  <a:lnTo>
                    <a:pt x="2031" y="14332"/>
                  </a:lnTo>
                  <a:lnTo>
                    <a:pt x="3272" y="18620"/>
                  </a:lnTo>
                  <a:lnTo>
                    <a:pt x="3950" y="21441"/>
                  </a:lnTo>
                  <a:lnTo>
                    <a:pt x="4175" y="22231"/>
                  </a:lnTo>
                  <a:lnTo>
                    <a:pt x="4062" y="21441"/>
                  </a:lnTo>
                  <a:lnTo>
                    <a:pt x="3385" y="18620"/>
                  </a:lnTo>
                  <a:lnTo>
                    <a:pt x="2257" y="14332"/>
                  </a:lnTo>
                  <a:lnTo>
                    <a:pt x="1693" y="11736"/>
                  </a:lnTo>
                  <a:lnTo>
                    <a:pt x="1016" y="9028"/>
                  </a:lnTo>
                  <a:lnTo>
                    <a:pt x="339" y="6320"/>
                  </a:lnTo>
                  <a:lnTo>
                    <a:pt x="226" y="5078"/>
                  </a:lnTo>
                  <a:lnTo>
                    <a:pt x="226" y="4740"/>
                  </a:lnTo>
                  <a:lnTo>
                    <a:pt x="339" y="4514"/>
                  </a:lnTo>
                  <a:lnTo>
                    <a:pt x="451" y="4176"/>
                  </a:lnTo>
                  <a:lnTo>
                    <a:pt x="677" y="4063"/>
                  </a:lnTo>
                  <a:lnTo>
                    <a:pt x="1693" y="3499"/>
                  </a:lnTo>
                  <a:lnTo>
                    <a:pt x="2821" y="2934"/>
                  </a:lnTo>
                  <a:lnTo>
                    <a:pt x="4627" y="2032"/>
                  </a:lnTo>
                  <a:lnTo>
                    <a:pt x="7222" y="565"/>
                  </a:lnTo>
                  <a:lnTo>
                    <a:pt x="7899" y="226"/>
                  </a:lnTo>
                  <a:lnTo>
                    <a:pt x="8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9"/>
            <p:cNvSpPr/>
            <p:nvPr/>
          </p:nvSpPr>
          <p:spPr>
            <a:xfrm>
              <a:off x="-1635828" y="2184281"/>
              <a:ext cx="8050" cy="70753"/>
            </a:xfrm>
            <a:custGeom>
              <a:avLst/>
              <a:gdLst/>
              <a:ahLst/>
              <a:cxnLst/>
              <a:rect l="l" t="t" r="r" b="b"/>
              <a:pathLst>
                <a:path w="565" h="4966" extrusionOk="0">
                  <a:moveTo>
                    <a:pt x="564" y="1"/>
                  </a:moveTo>
                  <a:lnTo>
                    <a:pt x="226" y="1242"/>
                  </a:lnTo>
                  <a:lnTo>
                    <a:pt x="0" y="2483"/>
                  </a:lnTo>
                  <a:lnTo>
                    <a:pt x="0" y="3725"/>
                  </a:lnTo>
                  <a:lnTo>
                    <a:pt x="226" y="4966"/>
                  </a:lnTo>
                  <a:lnTo>
                    <a:pt x="226" y="4289"/>
                  </a:lnTo>
                  <a:lnTo>
                    <a:pt x="226" y="3499"/>
                  </a:lnTo>
                  <a:lnTo>
                    <a:pt x="226" y="2483"/>
                  </a:lnTo>
                  <a:lnTo>
                    <a:pt x="339" y="1580"/>
                  </a:lnTo>
                  <a:lnTo>
                    <a:pt x="452" y="791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9"/>
            <p:cNvSpPr/>
            <p:nvPr/>
          </p:nvSpPr>
          <p:spPr>
            <a:xfrm>
              <a:off x="-1661559" y="2185891"/>
              <a:ext cx="33781" cy="57888"/>
            </a:xfrm>
            <a:custGeom>
              <a:avLst/>
              <a:gdLst/>
              <a:ahLst/>
              <a:cxnLst/>
              <a:rect l="l" t="t" r="r" b="b"/>
              <a:pathLst>
                <a:path w="2371" h="4063" extrusionOk="0">
                  <a:moveTo>
                    <a:pt x="2370" y="1"/>
                  </a:moveTo>
                  <a:lnTo>
                    <a:pt x="1919" y="339"/>
                  </a:lnTo>
                  <a:lnTo>
                    <a:pt x="1468" y="790"/>
                  </a:lnTo>
                  <a:lnTo>
                    <a:pt x="1129" y="1242"/>
                  </a:lnTo>
                  <a:lnTo>
                    <a:pt x="791" y="1806"/>
                  </a:lnTo>
                  <a:lnTo>
                    <a:pt x="452" y="2257"/>
                  </a:lnTo>
                  <a:lnTo>
                    <a:pt x="226" y="2934"/>
                  </a:lnTo>
                  <a:lnTo>
                    <a:pt x="114" y="3499"/>
                  </a:lnTo>
                  <a:lnTo>
                    <a:pt x="1" y="4063"/>
                  </a:lnTo>
                  <a:lnTo>
                    <a:pt x="452" y="2934"/>
                  </a:lnTo>
                  <a:lnTo>
                    <a:pt x="904" y="1919"/>
                  </a:lnTo>
                  <a:lnTo>
                    <a:pt x="1693" y="903"/>
                  </a:lnTo>
                  <a:lnTo>
                    <a:pt x="2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9"/>
            <p:cNvSpPr/>
            <p:nvPr/>
          </p:nvSpPr>
          <p:spPr>
            <a:xfrm>
              <a:off x="-1388235" y="2055669"/>
              <a:ext cx="38596" cy="131846"/>
            </a:xfrm>
            <a:custGeom>
              <a:avLst/>
              <a:gdLst/>
              <a:ahLst/>
              <a:cxnLst/>
              <a:rect l="l" t="t" r="r" b="b"/>
              <a:pathLst>
                <a:path w="2709" h="9254" extrusionOk="0">
                  <a:moveTo>
                    <a:pt x="0" y="0"/>
                  </a:moveTo>
                  <a:lnTo>
                    <a:pt x="903" y="1241"/>
                  </a:lnTo>
                  <a:lnTo>
                    <a:pt x="1354" y="1919"/>
                  </a:lnTo>
                  <a:lnTo>
                    <a:pt x="1693" y="2708"/>
                  </a:lnTo>
                  <a:lnTo>
                    <a:pt x="2031" y="3611"/>
                  </a:lnTo>
                  <a:lnTo>
                    <a:pt x="2257" y="4401"/>
                  </a:lnTo>
                  <a:lnTo>
                    <a:pt x="2370" y="5304"/>
                  </a:lnTo>
                  <a:lnTo>
                    <a:pt x="2483" y="6094"/>
                  </a:lnTo>
                  <a:lnTo>
                    <a:pt x="2595" y="6997"/>
                  </a:lnTo>
                  <a:lnTo>
                    <a:pt x="2483" y="7899"/>
                  </a:lnTo>
                  <a:lnTo>
                    <a:pt x="2370" y="9253"/>
                  </a:lnTo>
                  <a:lnTo>
                    <a:pt x="2483" y="8915"/>
                  </a:lnTo>
                  <a:lnTo>
                    <a:pt x="2708" y="7899"/>
                  </a:lnTo>
                  <a:lnTo>
                    <a:pt x="2708" y="6997"/>
                  </a:lnTo>
                  <a:lnTo>
                    <a:pt x="2708" y="6094"/>
                  </a:lnTo>
                  <a:lnTo>
                    <a:pt x="2595" y="5191"/>
                  </a:lnTo>
                  <a:lnTo>
                    <a:pt x="2483" y="4401"/>
                  </a:lnTo>
                  <a:lnTo>
                    <a:pt x="2257" y="3498"/>
                  </a:lnTo>
                  <a:lnTo>
                    <a:pt x="1918" y="2708"/>
                  </a:lnTo>
                  <a:lnTo>
                    <a:pt x="1467" y="1919"/>
                  </a:lnTo>
                  <a:lnTo>
                    <a:pt x="1016" y="1129"/>
                  </a:lnTo>
                  <a:lnTo>
                    <a:pt x="339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9"/>
            <p:cNvSpPr/>
            <p:nvPr/>
          </p:nvSpPr>
          <p:spPr>
            <a:xfrm>
              <a:off x="-1163153" y="20685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9"/>
            <p:cNvSpPr/>
            <p:nvPr/>
          </p:nvSpPr>
          <p:spPr>
            <a:xfrm>
              <a:off x="-1163153" y="20685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9"/>
            <p:cNvSpPr/>
            <p:nvPr/>
          </p:nvSpPr>
          <p:spPr>
            <a:xfrm>
              <a:off x="-1293389" y="2068520"/>
              <a:ext cx="152747" cy="106130"/>
            </a:xfrm>
            <a:custGeom>
              <a:avLst/>
              <a:gdLst/>
              <a:ahLst/>
              <a:cxnLst/>
              <a:rect l="l" t="t" r="r" b="b"/>
              <a:pathLst>
                <a:path w="10721" h="7449" extrusionOk="0">
                  <a:moveTo>
                    <a:pt x="9141" y="1"/>
                  </a:moveTo>
                  <a:lnTo>
                    <a:pt x="114" y="2032"/>
                  </a:lnTo>
                  <a:lnTo>
                    <a:pt x="1" y="2484"/>
                  </a:lnTo>
                  <a:lnTo>
                    <a:pt x="1" y="2822"/>
                  </a:lnTo>
                  <a:lnTo>
                    <a:pt x="1" y="3612"/>
                  </a:lnTo>
                  <a:lnTo>
                    <a:pt x="339" y="4289"/>
                  </a:lnTo>
                  <a:lnTo>
                    <a:pt x="791" y="4966"/>
                  </a:lnTo>
                  <a:lnTo>
                    <a:pt x="1468" y="5417"/>
                  </a:lnTo>
                  <a:lnTo>
                    <a:pt x="2032" y="5869"/>
                  </a:lnTo>
                  <a:lnTo>
                    <a:pt x="2822" y="6320"/>
                  </a:lnTo>
                  <a:lnTo>
                    <a:pt x="3499" y="6546"/>
                  </a:lnTo>
                  <a:lnTo>
                    <a:pt x="4966" y="7223"/>
                  </a:lnTo>
                  <a:lnTo>
                    <a:pt x="5756" y="7449"/>
                  </a:lnTo>
                  <a:lnTo>
                    <a:pt x="7223" y="7449"/>
                  </a:lnTo>
                  <a:lnTo>
                    <a:pt x="7900" y="7223"/>
                  </a:lnTo>
                  <a:lnTo>
                    <a:pt x="8464" y="6884"/>
                  </a:lnTo>
                  <a:lnTo>
                    <a:pt x="9028" y="6546"/>
                  </a:lnTo>
                  <a:lnTo>
                    <a:pt x="9480" y="6095"/>
                  </a:lnTo>
                  <a:lnTo>
                    <a:pt x="10157" y="5530"/>
                  </a:lnTo>
                  <a:lnTo>
                    <a:pt x="10608" y="4853"/>
                  </a:lnTo>
                  <a:lnTo>
                    <a:pt x="10721" y="4176"/>
                  </a:lnTo>
                  <a:lnTo>
                    <a:pt x="10608" y="3612"/>
                  </a:lnTo>
                  <a:lnTo>
                    <a:pt x="10382" y="2935"/>
                  </a:lnTo>
                  <a:lnTo>
                    <a:pt x="10044" y="2371"/>
                  </a:lnTo>
                  <a:lnTo>
                    <a:pt x="9480" y="1242"/>
                  </a:lnTo>
                  <a:lnTo>
                    <a:pt x="9254" y="678"/>
                  </a:lnTo>
                  <a:lnTo>
                    <a:pt x="9141" y="1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9"/>
            <p:cNvSpPr/>
            <p:nvPr/>
          </p:nvSpPr>
          <p:spPr>
            <a:xfrm>
              <a:off x="-1293389" y="2068520"/>
              <a:ext cx="152747" cy="106130"/>
            </a:xfrm>
            <a:custGeom>
              <a:avLst/>
              <a:gdLst/>
              <a:ahLst/>
              <a:cxnLst/>
              <a:rect l="l" t="t" r="r" b="b"/>
              <a:pathLst>
                <a:path w="10721" h="7449" fill="none" extrusionOk="0">
                  <a:moveTo>
                    <a:pt x="9141" y="1"/>
                  </a:moveTo>
                  <a:lnTo>
                    <a:pt x="114" y="2032"/>
                  </a:lnTo>
                  <a:lnTo>
                    <a:pt x="114" y="2032"/>
                  </a:lnTo>
                  <a:lnTo>
                    <a:pt x="1" y="2484"/>
                  </a:lnTo>
                  <a:lnTo>
                    <a:pt x="1" y="2822"/>
                  </a:lnTo>
                  <a:lnTo>
                    <a:pt x="1" y="3612"/>
                  </a:lnTo>
                  <a:lnTo>
                    <a:pt x="339" y="4289"/>
                  </a:lnTo>
                  <a:lnTo>
                    <a:pt x="791" y="4966"/>
                  </a:lnTo>
                  <a:lnTo>
                    <a:pt x="791" y="4966"/>
                  </a:lnTo>
                  <a:lnTo>
                    <a:pt x="1468" y="5417"/>
                  </a:lnTo>
                  <a:lnTo>
                    <a:pt x="2032" y="5869"/>
                  </a:lnTo>
                  <a:lnTo>
                    <a:pt x="2822" y="6320"/>
                  </a:lnTo>
                  <a:lnTo>
                    <a:pt x="3499" y="6546"/>
                  </a:lnTo>
                  <a:lnTo>
                    <a:pt x="3499" y="6546"/>
                  </a:lnTo>
                  <a:lnTo>
                    <a:pt x="4966" y="7223"/>
                  </a:lnTo>
                  <a:lnTo>
                    <a:pt x="5756" y="7449"/>
                  </a:lnTo>
                  <a:lnTo>
                    <a:pt x="6546" y="7449"/>
                  </a:lnTo>
                  <a:lnTo>
                    <a:pt x="6546" y="7449"/>
                  </a:lnTo>
                  <a:lnTo>
                    <a:pt x="7223" y="7449"/>
                  </a:lnTo>
                  <a:lnTo>
                    <a:pt x="7223" y="7449"/>
                  </a:lnTo>
                  <a:lnTo>
                    <a:pt x="7900" y="7223"/>
                  </a:lnTo>
                  <a:lnTo>
                    <a:pt x="8464" y="6884"/>
                  </a:lnTo>
                  <a:lnTo>
                    <a:pt x="9028" y="6546"/>
                  </a:lnTo>
                  <a:lnTo>
                    <a:pt x="9480" y="6095"/>
                  </a:lnTo>
                  <a:lnTo>
                    <a:pt x="9480" y="6095"/>
                  </a:lnTo>
                  <a:lnTo>
                    <a:pt x="10157" y="5530"/>
                  </a:lnTo>
                  <a:lnTo>
                    <a:pt x="10608" y="4853"/>
                  </a:lnTo>
                  <a:lnTo>
                    <a:pt x="10608" y="4853"/>
                  </a:lnTo>
                  <a:lnTo>
                    <a:pt x="10721" y="4176"/>
                  </a:lnTo>
                  <a:lnTo>
                    <a:pt x="10608" y="3612"/>
                  </a:lnTo>
                  <a:lnTo>
                    <a:pt x="10382" y="2935"/>
                  </a:lnTo>
                  <a:lnTo>
                    <a:pt x="10044" y="2371"/>
                  </a:lnTo>
                  <a:lnTo>
                    <a:pt x="10044" y="2371"/>
                  </a:lnTo>
                  <a:lnTo>
                    <a:pt x="9480" y="1242"/>
                  </a:lnTo>
                  <a:lnTo>
                    <a:pt x="9254" y="678"/>
                  </a:lnTo>
                  <a:lnTo>
                    <a:pt x="9141" y="1"/>
                  </a:lnTo>
                  <a:lnTo>
                    <a:pt x="9141" y="1"/>
                  </a:lnTo>
                  <a:lnTo>
                    <a:pt x="91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9"/>
            <p:cNvSpPr/>
            <p:nvPr/>
          </p:nvSpPr>
          <p:spPr>
            <a:xfrm>
              <a:off x="-1503996" y="2229303"/>
              <a:ext cx="127016" cy="70753"/>
            </a:xfrm>
            <a:custGeom>
              <a:avLst/>
              <a:gdLst/>
              <a:ahLst/>
              <a:cxnLst/>
              <a:rect l="l" t="t" r="r" b="b"/>
              <a:pathLst>
                <a:path w="8915" h="4966" extrusionOk="0">
                  <a:moveTo>
                    <a:pt x="8915" y="0"/>
                  </a:moveTo>
                  <a:lnTo>
                    <a:pt x="3499" y="2934"/>
                  </a:lnTo>
                  <a:lnTo>
                    <a:pt x="2709" y="3273"/>
                  </a:lnTo>
                  <a:lnTo>
                    <a:pt x="2370" y="3498"/>
                  </a:lnTo>
                  <a:lnTo>
                    <a:pt x="1242" y="4063"/>
                  </a:lnTo>
                  <a:lnTo>
                    <a:pt x="226" y="4627"/>
                  </a:lnTo>
                  <a:lnTo>
                    <a:pt x="0" y="4853"/>
                  </a:lnTo>
                  <a:lnTo>
                    <a:pt x="790" y="4965"/>
                  </a:lnTo>
                  <a:lnTo>
                    <a:pt x="1580" y="4965"/>
                  </a:lnTo>
                  <a:lnTo>
                    <a:pt x="2821" y="4853"/>
                  </a:lnTo>
                  <a:lnTo>
                    <a:pt x="3950" y="4627"/>
                  </a:lnTo>
                  <a:lnTo>
                    <a:pt x="4965" y="4175"/>
                  </a:lnTo>
                  <a:lnTo>
                    <a:pt x="5981" y="3611"/>
                  </a:lnTo>
                  <a:lnTo>
                    <a:pt x="6884" y="2934"/>
                  </a:lnTo>
                  <a:lnTo>
                    <a:pt x="7674" y="2031"/>
                  </a:lnTo>
                  <a:lnTo>
                    <a:pt x="8351" y="1016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9"/>
            <p:cNvSpPr/>
            <p:nvPr/>
          </p:nvSpPr>
          <p:spPr>
            <a:xfrm>
              <a:off x="-1503996" y="2229303"/>
              <a:ext cx="127016" cy="70753"/>
            </a:xfrm>
            <a:custGeom>
              <a:avLst/>
              <a:gdLst/>
              <a:ahLst/>
              <a:cxnLst/>
              <a:rect l="l" t="t" r="r" b="b"/>
              <a:pathLst>
                <a:path w="8915" h="4966" fill="none" extrusionOk="0">
                  <a:moveTo>
                    <a:pt x="8915" y="0"/>
                  </a:moveTo>
                  <a:lnTo>
                    <a:pt x="8915" y="0"/>
                  </a:lnTo>
                  <a:lnTo>
                    <a:pt x="3499" y="2934"/>
                  </a:lnTo>
                  <a:lnTo>
                    <a:pt x="3499" y="2934"/>
                  </a:lnTo>
                  <a:lnTo>
                    <a:pt x="2709" y="3273"/>
                  </a:lnTo>
                  <a:lnTo>
                    <a:pt x="2370" y="3498"/>
                  </a:lnTo>
                  <a:lnTo>
                    <a:pt x="2370" y="3498"/>
                  </a:lnTo>
                  <a:lnTo>
                    <a:pt x="1242" y="4063"/>
                  </a:lnTo>
                  <a:lnTo>
                    <a:pt x="1242" y="4063"/>
                  </a:lnTo>
                  <a:lnTo>
                    <a:pt x="226" y="4627"/>
                  </a:lnTo>
                  <a:lnTo>
                    <a:pt x="226" y="4627"/>
                  </a:lnTo>
                  <a:lnTo>
                    <a:pt x="0" y="4853"/>
                  </a:lnTo>
                  <a:lnTo>
                    <a:pt x="0" y="4853"/>
                  </a:lnTo>
                  <a:lnTo>
                    <a:pt x="790" y="4965"/>
                  </a:lnTo>
                  <a:lnTo>
                    <a:pt x="1580" y="4965"/>
                  </a:lnTo>
                  <a:lnTo>
                    <a:pt x="1580" y="4965"/>
                  </a:lnTo>
                  <a:lnTo>
                    <a:pt x="2821" y="4853"/>
                  </a:lnTo>
                  <a:lnTo>
                    <a:pt x="3950" y="4627"/>
                  </a:lnTo>
                  <a:lnTo>
                    <a:pt x="4965" y="4175"/>
                  </a:lnTo>
                  <a:lnTo>
                    <a:pt x="5981" y="3611"/>
                  </a:lnTo>
                  <a:lnTo>
                    <a:pt x="6884" y="2934"/>
                  </a:lnTo>
                  <a:lnTo>
                    <a:pt x="7674" y="2031"/>
                  </a:lnTo>
                  <a:lnTo>
                    <a:pt x="8351" y="1016"/>
                  </a:lnTo>
                  <a:lnTo>
                    <a:pt x="89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9"/>
            <p:cNvSpPr/>
            <p:nvPr/>
          </p:nvSpPr>
          <p:spPr>
            <a:xfrm>
              <a:off x="-1454158" y="2216438"/>
              <a:ext cx="80399" cy="54682"/>
            </a:xfrm>
            <a:custGeom>
              <a:avLst/>
              <a:gdLst/>
              <a:ahLst/>
              <a:cxnLst/>
              <a:rect l="l" t="t" r="r" b="b"/>
              <a:pathLst>
                <a:path w="5643" h="3838" extrusionOk="0">
                  <a:moveTo>
                    <a:pt x="5643" y="1"/>
                  </a:moveTo>
                  <a:lnTo>
                    <a:pt x="2370" y="2370"/>
                  </a:lnTo>
                  <a:lnTo>
                    <a:pt x="3160" y="1919"/>
                  </a:lnTo>
                  <a:lnTo>
                    <a:pt x="3950" y="1580"/>
                  </a:lnTo>
                  <a:lnTo>
                    <a:pt x="4176" y="1468"/>
                  </a:lnTo>
                  <a:lnTo>
                    <a:pt x="3950" y="1693"/>
                  </a:lnTo>
                  <a:lnTo>
                    <a:pt x="3273" y="2032"/>
                  </a:lnTo>
                  <a:lnTo>
                    <a:pt x="1875" y="2822"/>
                  </a:lnTo>
                  <a:lnTo>
                    <a:pt x="1875" y="2822"/>
                  </a:lnTo>
                  <a:lnTo>
                    <a:pt x="5417" y="903"/>
                  </a:lnTo>
                  <a:lnTo>
                    <a:pt x="5643" y="1"/>
                  </a:lnTo>
                  <a:close/>
                  <a:moveTo>
                    <a:pt x="1875" y="2822"/>
                  </a:moveTo>
                  <a:lnTo>
                    <a:pt x="1" y="3837"/>
                  </a:lnTo>
                  <a:lnTo>
                    <a:pt x="452" y="3612"/>
                  </a:lnTo>
                  <a:lnTo>
                    <a:pt x="678" y="3499"/>
                  </a:lnTo>
                  <a:lnTo>
                    <a:pt x="1875" y="2822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9"/>
            <p:cNvSpPr/>
            <p:nvPr/>
          </p:nvSpPr>
          <p:spPr>
            <a:xfrm>
              <a:off x="-1505606" y="2237339"/>
              <a:ext cx="110945" cy="61108"/>
            </a:xfrm>
            <a:custGeom>
              <a:avLst/>
              <a:gdLst/>
              <a:ahLst/>
              <a:cxnLst/>
              <a:rect l="l" t="t" r="r" b="b"/>
              <a:pathLst>
                <a:path w="7787" h="4289" extrusionOk="0">
                  <a:moveTo>
                    <a:pt x="7787" y="1"/>
                  </a:moveTo>
                  <a:lnTo>
                    <a:pt x="7561" y="113"/>
                  </a:lnTo>
                  <a:lnTo>
                    <a:pt x="6771" y="452"/>
                  </a:lnTo>
                  <a:lnTo>
                    <a:pt x="5981" y="903"/>
                  </a:lnTo>
                  <a:lnTo>
                    <a:pt x="4063" y="2145"/>
                  </a:lnTo>
                  <a:lnTo>
                    <a:pt x="4289" y="2032"/>
                  </a:lnTo>
                  <a:lnTo>
                    <a:pt x="6884" y="565"/>
                  </a:lnTo>
                  <a:lnTo>
                    <a:pt x="7561" y="226"/>
                  </a:lnTo>
                  <a:lnTo>
                    <a:pt x="7787" y="1"/>
                  </a:lnTo>
                  <a:close/>
                  <a:moveTo>
                    <a:pt x="2822" y="2709"/>
                  </a:moveTo>
                  <a:lnTo>
                    <a:pt x="339" y="3837"/>
                  </a:lnTo>
                  <a:lnTo>
                    <a:pt x="1" y="4176"/>
                  </a:lnTo>
                  <a:lnTo>
                    <a:pt x="113" y="4289"/>
                  </a:lnTo>
                  <a:lnTo>
                    <a:pt x="339" y="4063"/>
                  </a:lnTo>
                  <a:lnTo>
                    <a:pt x="1355" y="3499"/>
                  </a:lnTo>
                  <a:lnTo>
                    <a:pt x="2483" y="2934"/>
                  </a:lnTo>
                  <a:lnTo>
                    <a:pt x="2822" y="2709"/>
                  </a:lnTo>
                  <a:close/>
                </a:path>
              </a:pathLst>
            </a:custGeom>
            <a:solidFill>
              <a:srgbClr val="1B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9"/>
            <p:cNvSpPr/>
            <p:nvPr/>
          </p:nvSpPr>
          <p:spPr>
            <a:xfrm>
              <a:off x="-1447732" y="2237339"/>
              <a:ext cx="53072" cy="30561"/>
            </a:xfrm>
            <a:custGeom>
              <a:avLst/>
              <a:gdLst/>
              <a:ahLst/>
              <a:cxnLst/>
              <a:rect l="l" t="t" r="r" b="b"/>
              <a:pathLst>
                <a:path w="3725" h="2145" fill="none" extrusionOk="0">
                  <a:moveTo>
                    <a:pt x="3725" y="1"/>
                  </a:moveTo>
                  <a:lnTo>
                    <a:pt x="3725" y="1"/>
                  </a:lnTo>
                  <a:lnTo>
                    <a:pt x="3499" y="113"/>
                  </a:lnTo>
                  <a:lnTo>
                    <a:pt x="2709" y="452"/>
                  </a:lnTo>
                  <a:lnTo>
                    <a:pt x="1919" y="903"/>
                  </a:lnTo>
                  <a:lnTo>
                    <a:pt x="1919" y="903"/>
                  </a:lnTo>
                  <a:lnTo>
                    <a:pt x="1" y="2145"/>
                  </a:lnTo>
                  <a:lnTo>
                    <a:pt x="227" y="2032"/>
                  </a:lnTo>
                  <a:lnTo>
                    <a:pt x="2822" y="565"/>
                  </a:lnTo>
                  <a:lnTo>
                    <a:pt x="3499" y="226"/>
                  </a:lnTo>
                  <a:lnTo>
                    <a:pt x="3499" y="226"/>
                  </a:lnTo>
                  <a:lnTo>
                    <a:pt x="37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9"/>
            <p:cNvSpPr/>
            <p:nvPr/>
          </p:nvSpPr>
          <p:spPr>
            <a:xfrm>
              <a:off x="-1627792" y="21858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9"/>
            <p:cNvSpPr/>
            <p:nvPr/>
          </p:nvSpPr>
          <p:spPr>
            <a:xfrm>
              <a:off x="-1627792" y="21858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-1684070" y="2185891"/>
              <a:ext cx="56292" cy="78789"/>
            </a:xfrm>
            <a:custGeom>
              <a:avLst/>
              <a:gdLst/>
              <a:ahLst/>
              <a:cxnLst/>
              <a:rect l="l" t="t" r="r" b="b"/>
              <a:pathLst>
                <a:path w="3951" h="5530" extrusionOk="0">
                  <a:moveTo>
                    <a:pt x="3950" y="1"/>
                  </a:moveTo>
                  <a:lnTo>
                    <a:pt x="3273" y="339"/>
                  </a:lnTo>
                  <a:lnTo>
                    <a:pt x="2596" y="678"/>
                  </a:lnTo>
                  <a:lnTo>
                    <a:pt x="1919" y="1242"/>
                  </a:lnTo>
                  <a:lnTo>
                    <a:pt x="1355" y="1806"/>
                  </a:lnTo>
                  <a:lnTo>
                    <a:pt x="904" y="2483"/>
                  </a:lnTo>
                  <a:lnTo>
                    <a:pt x="452" y="3160"/>
                  </a:lnTo>
                  <a:lnTo>
                    <a:pt x="227" y="3950"/>
                  </a:lnTo>
                  <a:lnTo>
                    <a:pt x="1" y="4627"/>
                  </a:lnTo>
                  <a:lnTo>
                    <a:pt x="1" y="4966"/>
                  </a:lnTo>
                  <a:lnTo>
                    <a:pt x="114" y="5191"/>
                  </a:lnTo>
                  <a:lnTo>
                    <a:pt x="227" y="5417"/>
                  </a:lnTo>
                  <a:lnTo>
                    <a:pt x="565" y="5530"/>
                  </a:lnTo>
                  <a:lnTo>
                    <a:pt x="678" y="5417"/>
                  </a:lnTo>
                  <a:lnTo>
                    <a:pt x="791" y="5304"/>
                  </a:lnTo>
                  <a:lnTo>
                    <a:pt x="1017" y="4853"/>
                  </a:lnTo>
                  <a:lnTo>
                    <a:pt x="1355" y="3950"/>
                  </a:lnTo>
                  <a:lnTo>
                    <a:pt x="1806" y="3047"/>
                  </a:lnTo>
                  <a:lnTo>
                    <a:pt x="2032" y="2370"/>
                  </a:lnTo>
                  <a:lnTo>
                    <a:pt x="2371" y="1806"/>
                  </a:lnTo>
                  <a:lnTo>
                    <a:pt x="2596" y="1242"/>
                  </a:lnTo>
                  <a:lnTo>
                    <a:pt x="3048" y="790"/>
                  </a:lnTo>
                  <a:lnTo>
                    <a:pt x="3499" y="339"/>
                  </a:lnTo>
                  <a:lnTo>
                    <a:pt x="3950" y="1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-1627792" y="21858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B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9"/>
            <p:cNvSpPr/>
            <p:nvPr/>
          </p:nvSpPr>
          <p:spPr>
            <a:xfrm>
              <a:off x="-1627792" y="21858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9"/>
            <p:cNvSpPr/>
            <p:nvPr/>
          </p:nvSpPr>
          <p:spPr>
            <a:xfrm>
              <a:off x="-1354482" y="1664988"/>
              <a:ext cx="276544" cy="471079"/>
            </a:xfrm>
            <a:custGeom>
              <a:avLst/>
              <a:gdLst/>
              <a:ahLst/>
              <a:cxnLst/>
              <a:rect l="l" t="t" r="r" b="b"/>
              <a:pathLst>
                <a:path w="19410" h="33064" extrusionOk="0">
                  <a:moveTo>
                    <a:pt x="5756" y="0"/>
                  </a:moveTo>
                  <a:lnTo>
                    <a:pt x="1016" y="1693"/>
                  </a:lnTo>
                  <a:lnTo>
                    <a:pt x="1355" y="3386"/>
                  </a:lnTo>
                  <a:lnTo>
                    <a:pt x="1919" y="4853"/>
                  </a:lnTo>
                  <a:lnTo>
                    <a:pt x="2709" y="6320"/>
                  </a:lnTo>
                  <a:lnTo>
                    <a:pt x="3725" y="7561"/>
                  </a:lnTo>
                  <a:lnTo>
                    <a:pt x="4740" y="8802"/>
                  </a:lnTo>
                  <a:lnTo>
                    <a:pt x="5756" y="10043"/>
                  </a:lnTo>
                  <a:lnTo>
                    <a:pt x="6207" y="10833"/>
                  </a:lnTo>
                  <a:lnTo>
                    <a:pt x="6433" y="11623"/>
                  </a:lnTo>
                  <a:lnTo>
                    <a:pt x="6546" y="12413"/>
                  </a:lnTo>
                  <a:lnTo>
                    <a:pt x="6320" y="13203"/>
                  </a:lnTo>
                  <a:lnTo>
                    <a:pt x="5981" y="13767"/>
                  </a:lnTo>
                  <a:lnTo>
                    <a:pt x="5643" y="14444"/>
                  </a:lnTo>
                  <a:lnTo>
                    <a:pt x="5192" y="15008"/>
                  </a:lnTo>
                  <a:lnTo>
                    <a:pt x="4853" y="15686"/>
                  </a:lnTo>
                  <a:lnTo>
                    <a:pt x="4740" y="16363"/>
                  </a:lnTo>
                  <a:lnTo>
                    <a:pt x="4740" y="17040"/>
                  </a:lnTo>
                  <a:lnTo>
                    <a:pt x="4853" y="17717"/>
                  </a:lnTo>
                  <a:lnTo>
                    <a:pt x="5079" y="18394"/>
                  </a:lnTo>
                  <a:lnTo>
                    <a:pt x="5530" y="19748"/>
                  </a:lnTo>
                  <a:lnTo>
                    <a:pt x="5530" y="20538"/>
                  </a:lnTo>
                  <a:lnTo>
                    <a:pt x="5530" y="21215"/>
                  </a:lnTo>
                  <a:lnTo>
                    <a:pt x="5304" y="22005"/>
                  </a:lnTo>
                  <a:lnTo>
                    <a:pt x="4853" y="22682"/>
                  </a:lnTo>
                  <a:lnTo>
                    <a:pt x="3725" y="23133"/>
                  </a:lnTo>
                  <a:lnTo>
                    <a:pt x="2483" y="23472"/>
                  </a:lnTo>
                  <a:lnTo>
                    <a:pt x="1242" y="23923"/>
                  </a:lnTo>
                  <a:lnTo>
                    <a:pt x="678" y="24262"/>
                  </a:lnTo>
                  <a:lnTo>
                    <a:pt x="339" y="24826"/>
                  </a:lnTo>
                  <a:lnTo>
                    <a:pt x="1" y="25390"/>
                  </a:lnTo>
                  <a:lnTo>
                    <a:pt x="1" y="25954"/>
                  </a:lnTo>
                  <a:lnTo>
                    <a:pt x="2935" y="25954"/>
                  </a:lnTo>
                  <a:lnTo>
                    <a:pt x="5981" y="26067"/>
                  </a:lnTo>
                  <a:lnTo>
                    <a:pt x="5530" y="26744"/>
                  </a:lnTo>
                  <a:lnTo>
                    <a:pt x="5079" y="27647"/>
                  </a:lnTo>
                  <a:lnTo>
                    <a:pt x="4289" y="29340"/>
                  </a:lnTo>
                  <a:lnTo>
                    <a:pt x="3950" y="30807"/>
                  </a:lnTo>
                  <a:lnTo>
                    <a:pt x="3950" y="31258"/>
                  </a:lnTo>
                  <a:lnTo>
                    <a:pt x="3950" y="31484"/>
                  </a:lnTo>
                  <a:lnTo>
                    <a:pt x="4289" y="31709"/>
                  </a:lnTo>
                  <a:lnTo>
                    <a:pt x="4853" y="31935"/>
                  </a:lnTo>
                  <a:lnTo>
                    <a:pt x="6433" y="32499"/>
                  </a:lnTo>
                  <a:lnTo>
                    <a:pt x="8013" y="32838"/>
                  </a:lnTo>
                  <a:lnTo>
                    <a:pt x="9028" y="33063"/>
                  </a:lnTo>
                  <a:lnTo>
                    <a:pt x="10044" y="33063"/>
                  </a:lnTo>
                  <a:lnTo>
                    <a:pt x="10834" y="32838"/>
                  </a:lnTo>
                  <a:lnTo>
                    <a:pt x="11398" y="32499"/>
                  </a:lnTo>
                  <a:lnTo>
                    <a:pt x="11849" y="32161"/>
                  </a:lnTo>
                  <a:lnTo>
                    <a:pt x="12414" y="31709"/>
                  </a:lnTo>
                  <a:lnTo>
                    <a:pt x="12978" y="31371"/>
                  </a:lnTo>
                  <a:lnTo>
                    <a:pt x="13655" y="31032"/>
                  </a:lnTo>
                  <a:lnTo>
                    <a:pt x="14670" y="30807"/>
                  </a:lnTo>
                  <a:lnTo>
                    <a:pt x="15122" y="30694"/>
                  </a:lnTo>
                  <a:lnTo>
                    <a:pt x="15573" y="30468"/>
                  </a:lnTo>
                  <a:lnTo>
                    <a:pt x="15799" y="30129"/>
                  </a:lnTo>
                  <a:lnTo>
                    <a:pt x="15912" y="29791"/>
                  </a:lnTo>
                  <a:lnTo>
                    <a:pt x="15912" y="29452"/>
                  </a:lnTo>
                  <a:lnTo>
                    <a:pt x="15912" y="29114"/>
                  </a:lnTo>
                  <a:lnTo>
                    <a:pt x="15686" y="27760"/>
                  </a:lnTo>
                  <a:lnTo>
                    <a:pt x="15347" y="26406"/>
                  </a:lnTo>
                  <a:lnTo>
                    <a:pt x="16250" y="26970"/>
                  </a:lnTo>
                  <a:lnTo>
                    <a:pt x="17266" y="27421"/>
                  </a:lnTo>
                  <a:lnTo>
                    <a:pt x="18281" y="27647"/>
                  </a:lnTo>
                  <a:lnTo>
                    <a:pt x="19410" y="27534"/>
                  </a:lnTo>
                  <a:lnTo>
                    <a:pt x="18733" y="27083"/>
                  </a:lnTo>
                  <a:lnTo>
                    <a:pt x="18281" y="26631"/>
                  </a:lnTo>
                  <a:lnTo>
                    <a:pt x="17830" y="26067"/>
                  </a:lnTo>
                  <a:lnTo>
                    <a:pt x="17491" y="25503"/>
                  </a:lnTo>
                  <a:lnTo>
                    <a:pt x="17266" y="24826"/>
                  </a:lnTo>
                  <a:lnTo>
                    <a:pt x="17153" y="24149"/>
                  </a:lnTo>
                  <a:lnTo>
                    <a:pt x="17040" y="23472"/>
                  </a:lnTo>
                  <a:lnTo>
                    <a:pt x="17153" y="22795"/>
                  </a:lnTo>
                  <a:lnTo>
                    <a:pt x="17379" y="22005"/>
                  </a:lnTo>
                  <a:lnTo>
                    <a:pt x="17604" y="21215"/>
                  </a:lnTo>
                  <a:lnTo>
                    <a:pt x="18281" y="19635"/>
                  </a:lnTo>
                  <a:lnTo>
                    <a:pt x="18394" y="18732"/>
                  </a:lnTo>
                  <a:lnTo>
                    <a:pt x="18507" y="17942"/>
                  </a:lnTo>
                  <a:lnTo>
                    <a:pt x="18281" y="17152"/>
                  </a:lnTo>
                  <a:lnTo>
                    <a:pt x="18169" y="16814"/>
                  </a:lnTo>
                  <a:lnTo>
                    <a:pt x="17943" y="16475"/>
                  </a:lnTo>
                  <a:lnTo>
                    <a:pt x="17491" y="16137"/>
                  </a:lnTo>
                  <a:lnTo>
                    <a:pt x="17040" y="15798"/>
                  </a:lnTo>
                  <a:lnTo>
                    <a:pt x="16250" y="15234"/>
                  </a:lnTo>
                  <a:lnTo>
                    <a:pt x="15686" y="14783"/>
                  </a:lnTo>
                  <a:lnTo>
                    <a:pt x="15347" y="14219"/>
                  </a:lnTo>
                  <a:lnTo>
                    <a:pt x="15009" y="13654"/>
                  </a:lnTo>
                  <a:lnTo>
                    <a:pt x="14783" y="12977"/>
                  </a:lnTo>
                  <a:lnTo>
                    <a:pt x="14783" y="11736"/>
                  </a:lnTo>
                  <a:lnTo>
                    <a:pt x="14783" y="10382"/>
                  </a:lnTo>
                  <a:lnTo>
                    <a:pt x="14670" y="9479"/>
                  </a:lnTo>
                  <a:lnTo>
                    <a:pt x="14558" y="8464"/>
                  </a:lnTo>
                  <a:lnTo>
                    <a:pt x="14332" y="7561"/>
                  </a:lnTo>
                  <a:lnTo>
                    <a:pt x="13993" y="6771"/>
                  </a:lnTo>
                  <a:lnTo>
                    <a:pt x="13655" y="5868"/>
                  </a:lnTo>
                  <a:lnTo>
                    <a:pt x="13203" y="5078"/>
                  </a:lnTo>
                  <a:lnTo>
                    <a:pt x="12639" y="4288"/>
                  </a:lnTo>
                  <a:lnTo>
                    <a:pt x="12075" y="3611"/>
                  </a:lnTo>
                  <a:lnTo>
                    <a:pt x="11511" y="2934"/>
                  </a:lnTo>
                  <a:lnTo>
                    <a:pt x="10721" y="2370"/>
                  </a:lnTo>
                  <a:lnTo>
                    <a:pt x="10044" y="1806"/>
                  </a:lnTo>
                  <a:lnTo>
                    <a:pt x="9254" y="1242"/>
                  </a:lnTo>
                  <a:lnTo>
                    <a:pt x="8464" y="903"/>
                  </a:lnTo>
                  <a:lnTo>
                    <a:pt x="7561" y="565"/>
                  </a:lnTo>
                  <a:lnTo>
                    <a:pt x="6659" y="226"/>
                  </a:lnTo>
                  <a:lnTo>
                    <a:pt x="575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-1312680" y="1695535"/>
              <a:ext cx="78803" cy="392305"/>
            </a:xfrm>
            <a:custGeom>
              <a:avLst/>
              <a:gdLst/>
              <a:ahLst/>
              <a:cxnLst/>
              <a:rect l="l" t="t" r="r" b="b"/>
              <a:pathLst>
                <a:path w="5531" h="27535" extrusionOk="0">
                  <a:moveTo>
                    <a:pt x="226" y="0"/>
                  </a:moveTo>
                  <a:lnTo>
                    <a:pt x="114" y="339"/>
                  </a:lnTo>
                  <a:lnTo>
                    <a:pt x="1" y="1242"/>
                  </a:lnTo>
                  <a:lnTo>
                    <a:pt x="114" y="2031"/>
                  </a:lnTo>
                  <a:lnTo>
                    <a:pt x="339" y="2821"/>
                  </a:lnTo>
                  <a:lnTo>
                    <a:pt x="678" y="3611"/>
                  </a:lnTo>
                  <a:lnTo>
                    <a:pt x="1129" y="4401"/>
                  </a:lnTo>
                  <a:lnTo>
                    <a:pt x="1806" y="5304"/>
                  </a:lnTo>
                  <a:lnTo>
                    <a:pt x="2483" y="6207"/>
                  </a:lnTo>
                  <a:lnTo>
                    <a:pt x="3273" y="7222"/>
                  </a:lnTo>
                  <a:lnTo>
                    <a:pt x="4063" y="8351"/>
                  </a:lnTo>
                  <a:lnTo>
                    <a:pt x="4514" y="9028"/>
                  </a:lnTo>
                  <a:lnTo>
                    <a:pt x="4853" y="9592"/>
                  </a:lnTo>
                  <a:lnTo>
                    <a:pt x="5079" y="10269"/>
                  </a:lnTo>
                  <a:lnTo>
                    <a:pt x="5191" y="11059"/>
                  </a:lnTo>
                  <a:lnTo>
                    <a:pt x="5304" y="11736"/>
                  </a:lnTo>
                  <a:lnTo>
                    <a:pt x="5304" y="12526"/>
                  </a:lnTo>
                  <a:lnTo>
                    <a:pt x="5079" y="13316"/>
                  </a:lnTo>
                  <a:lnTo>
                    <a:pt x="4740" y="13993"/>
                  </a:lnTo>
                  <a:lnTo>
                    <a:pt x="3950" y="15347"/>
                  </a:lnTo>
                  <a:lnTo>
                    <a:pt x="3612" y="16137"/>
                  </a:lnTo>
                  <a:lnTo>
                    <a:pt x="3499" y="16927"/>
                  </a:lnTo>
                  <a:lnTo>
                    <a:pt x="3612" y="17717"/>
                  </a:lnTo>
                  <a:lnTo>
                    <a:pt x="3837" y="18394"/>
                  </a:lnTo>
                  <a:lnTo>
                    <a:pt x="4627" y="19635"/>
                  </a:lnTo>
                  <a:lnTo>
                    <a:pt x="4966" y="20199"/>
                  </a:lnTo>
                  <a:lnTo>
                    <a:pt x="5191" y="20876"/>
                  </a:lnTo>
                  <a:lnTo>
                    <a:pt x="5191" y="21441"/>
                  </a:lnTo>
                  <a:lnTo>
                    <a:pt x="5079" y="22005"/>
                  </a:lnTo>
                  <a:lnTo>
                    <a:pt x="4627" y="23133"/>
                  </a:lnTo>
                  <a:lnTo>
                    <a:pt x="3950" y="24036"/>
                  </a:lnTo>
                  <a:lnTo>
                    <a:pt x="2822" y="25616"/>
                  </a:lnTo>
                  <a:lnTo>
                    <a:pt x="2483" y="26293"/>
                  </a:lnTo>
                  <a:lnTo>
                    <a:pt x="2258" y="26970"/>
                  </a:lnTo>
                  <a:lnTo>
                    <a:pt x="2258" y="27421"/>
                  </a:lnTo>
                  <a:lnTo>
                    <a:pt x="2258" y="27534"/>
                  </a:lnTo>
                  <a:lnTo>
                    <a:pt x="2370" y="26970"/>
                  </a:lnTo>
                  <a:lnTo>
                    <a:pt x="2596" y="26293"/>
                  </a:lnTo>
                  <a:lnTo>
                    <a:pt x="2935" y="25729"/>
                  </a:lnTo>
                  <a:lnTo>
                    <a:pt x="4063" y="24149"/>
                  </a:lnTo>
                  <a:lnTo>
                    <a:pt x="4740" y="23133"/>
                  </a:lnTo>
                  <a:lnTo>
                    <a:pt x="5191" y="22118"/>
                  </a:lnTo>
                  <a:lnTo>
                    <a:pt x="5417" y="21441"/>
                  </a:lnTo>
                  <a:lnTo>
                    <a:pt x="5304" y="20763"/>
                  </a:lnTo>
                  <a:lnTo>
                    <a:pt x="5191" y="20086"/>
                  </a:lnTo>
                  <a:lnTo>
                    <a:pt x="4853" y="19522"/>
                  </a:lnTo>
                  <a:lnTo>
                    <a:pt x="4063" y="18281"/>
                  </a:lnTo>
                  <a:lnTo>
                    <a:pt x="3725" y="17604"/>
                  </a:lnTo>
                  <a:lnTo>
                    <a:pt x="3725" y="16927"/>
                  </a:lnTo>
                  <a:lnTo>
                    <a:pt x="3837" y="16137"/>
                  </a:lnTo>
                  <a:lnTo>
                    <a:pt x="4176" y="15460"/>
                  </a:lnTo>
                  <a:lnTo>
                    <a:pt x="4966" y="14106"/>
                  </a:lnTo>
                  <a:lnTo>
                    <a:pt x="5304" y="13316"/>
                  </a:lnTo>
                  <a:lnTo>
                    <a:pt x="5530" y="12526"/>
                  </a:lnTo>
                  <a:lnTo>
                    <a:pt x="5530" y="11736"/>
                  </a:lnTo>
                  <a:lnTo>
                    <a:pt x="5417" y="10946"/>
                  </a:lnTo>
                  <a:lnTo>
                    <a:pt x="5304" y="10269"/>
                  </a:lnTo>
                  <a:lnTo>
                    <a:pt x="4966" y="9592"/>
                  </a:lnTo>
                  <a:lnTo>
                    <a:pt x="4740" y="8915"/>
                  </a:lnTo>
                  <a:lnTo>
                    <a:pt x="4289" y="8238"/>
                  </a:lnTo>
                  <a:lnTo>
                    <a:pt x="3499" y="7222"/>
                  </a:lnTo>
                  <a:lnTo>
                    <a:pt x="2709" y="6207"/>
                  </a:lnTo>
                  <a:lnTo>
                    <a:pt x="1242" y="4288"/>
                  </a:lnTo>
                  <a:lnTo>
                    <a:pt x="791" y="3611"/>
                  </a:lnTo>
                  <a:lnTo>
                    <a:pt x="452" y="2821"/>
                  </a:lnTo>
                  <a:lnTo>
                    <a:pt x="226" y="2031"/>
                  </a:lnTo>
                  <a:lnTo>
                    <a:pt x="114" y="124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-1610111" y="2613544"/>
              <a:ext cx="160797" cy="120605"/>
            </a:xfrm>
            <a:custGeom>
              <a:avLst/>
              <a:gdLst/>
              <a:ahLst/>
              <a:cxnLst/>
              <a:rect l="l" t="t" r="r" b="b"/>
              <a:pathLst>
                <a:path w="11286" h="8465" extrusionOk="0">
                  <a:moveTo>
                    <a:pt x="9254" y="1"/>
                  </a:moveTo>
                  <a:lnTo>
                    <a:pt x="8690" y="791"/>
                  </a:lnTo>
                  <a:lnTo>
                    <a:pt x="8238" y="1581"/>
                  </a:lnTo>
                  <a:lnTo>
                    <a:pt x="7787" y="2371"/>
                  </a:lnTo>
                  <a:lnTo>
                    <a:pt x="7223" y="3048"/>
                  </a:lnTo>
                  <a:lnTo>
                    <a:pt x="6433" y="3838"/>
                  </a:lnTo>
                  <a:lnTo>
                    <a:pt x="5643" y="4402"/>
                  </a:lnTo>
                  <a:lnTo>
                    <a:pt x="4853" y="4853"/>
                  </a:lnTo>
                  <a:lnTo>
                    <a:pt x="3837" y="5192"/>
                  </a:lnTo>
                  <a:lnTo>
                    <a:pt x="1919" y="5756"/>
                  </a:lnTo>
                  <a:lnTo>
                    <a:pt x="1" y="6094"/>
                  </a:lnTo>
                  <a:lnTo>
                    <a:pt x="1" y="6771"/>
                  </a:lnTo>
                  <a:lnTo>
                    <a:pt x="114" y="7336"/>
                  </a:lnTo>
                  <a:lnTo>
                    <a:pt x="452" y="7900"/>
                  </a:lnTo>
                  <a:lnTo>
                    <a:pt x="904" y="8351"/>
                  </a:lnTo>
                  <a:lnTo>
                    <a:pt x="1468" y="8464"/>
                  </a:lnTo>
                  <a:lnTo>
                    <a:pt x="2032" y="8351"/>
                  </a:lnTo>
                  <a:lnTo>
                    <a:pt x="3612" y="8126"/>
                  </a:lnTo>
                  <a:lnTo>
                    <a:pt x="5079" y="7787"/>
                  </a:lnTo>
                  <a:lnTo>
                    <a:pt x="6546" y="7336"/>
                  </a:lnTo>
                  <a:lnTo>
                    <a:pt x="8013" y="6659"/>
                  </a:lnTo>
                  <a:lnTo>
                    <a:pt x="8803" y="6320"/>
                  </a:lnTo>
                  <a:lnTo>
                    <a:pt x="9480" y="5869"/>
                  </a:lnTo>
                  <a:lnTo>
                    <a:pt x="10157" y="5417"/>
                  </a:lnTo>
                  <a:lnTo>
                    <a:pt x="10721" y="4740"/>
                  </a:lnTo>
                  <a:lnTo>
                    <a:pt x="10947" y="4289"/>
                  </a:lnTo>
                  <a:lnTo>
                    <a:pt x="11172" y="3725"/>
                  </a:lnTo>
                  <a:lnTo>
                    <a:pt x="11285" y="2596"/>
                  </a:lnTo>
                  <a:lnTo>
                    <a:pt x="11285" y="1355"/>
                  </a:lnTo>
                  <a:lnTo>
                    <a:pt x="11285" y="114"/>
                  </a:lnTo>
                  <a:lnTo>
                    <a:pt x="92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-1619757" y="2960812"/>
              <a:ext cx="390695" cy="548258"/>
            </a:xfrm>
            <a:custGeom>
              <a:avLst/>
              <a:gdLst/>
              <a:ahLst/>
              <a:cxnLst/>
              <a:rect l="l" t="t" r="r" b="b"/>
              <a:pathLst>
                <a:path w="27422" h="38481" extrusionOk="0">
                  <a:moveTo>
                    <a:pt x="14219" y="1"/>
                  </a:moveTo>
                  <a:lnTo>
                    <a:pt x="1" y="1017"/>
                  </a:lnTo>
                  <a:lnTo>
                    <a:pt x="2709" y="6997"/>
                  </a:lnTo>
                  <a:lnTo>
                    <a:pt x="8464" y="19861"/>
                  </a:lnTo>
                  <a:lnTo>
                    <a:pt x="16589" y="38481"/>
                  </a:lnTo>
                  <a:lnTo>
                    <a:pt x="22118" y="36224"/>
                  </a:lnTo>
                  <a:lnTo>
                    <a:pt x="25842" y="34418"/>
                  </a:lnTo>
                  <a:lnTo>
                    <a:pt x="26970" y="33854"/>
                  </a:lnTo>
                  <a:lnTo>
                    <a:pt x="27309" y="33628"/>
                  </a:lnTo>
                  <a:lnTo>
                    <a:pt x="27422" y="33515"/>
                  </a:lnTo>
                  <a:lnTo>
                    <a:pt x="25165" y="28099"/>
                  </a:lnTo>
                  <a:lnTo>
                    <a:pt x="20764" y="16589"/>
                  </a:lnTo>
                  <a:lnTo>
                    <a:pt x="14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-1925223" y="2560500"/>
              <a:ext cx="864980" cy="1027344"/>
            </a:xfrm>
            <a:custGeom>
              <a:avLst/>
              <a:gdLst/>
              <a:ahLst/>
              <a:cxnLst/>
              <a:rect l="l" t="t" r="r" b="b"/>
              <a:pathLst>
                <a:path w="60711" h="72107" extrusionOk="0">
                  <a:moveTo>
                    <a:pt x="33402" y="0"/>
                  </a:moveTo>
                  <a:lnTo>
                    <a:pt x="33176" y="4739"/>
                  </a:lnTo>
                  <a:lnTo>
                    <a:pt x="32274" y="6658"/>
                  </a:lnTo>
                  <a:lnTo>
                    <a:pt x="31822" y="7335"/>
                  </a:lnTo>
                  <a:lnTo>
                    <a:pt x="31258" y="8012"/>
                  </a:lnTo>
                  <a:lnTo>
                    <a:pt x="30807" y="8463"/>
                  </a:lnTo>
                  <a:lnTo>
                    <a:pt x="30242" y="8915"/>
                  </a:lnTo>
                  <a:lnTo>
                    <a:pt x="29678" y="9253"/>
                  </a:lnTo>
                  <a:lnTo>
                    <a:pt x="29114" y="9479"/>
                  </a:lnTo>
                  <a:lnTo>
                    <a:pt x="22569" y="11623"/>
                  </a:lnTo>
                  <a:lnTo>
                    <a:pt x="14444" y="14331"/>
                  </a:lnTo>
                  <a:lnTo>
                    <a:pt x="7110" y="16927"/>
                  </a:lnTo>
                  <a:lnTo>
                    <a:pt x="4514" y="17942"/>
                  </a:lnTo>
                  <a:lnTo>
                    <a:pt x="2934" y="18732"/>
                  </a:lnTo>
                  <a:lnTo>
                    <a:pt x="2483" y="19071"/>
                  </a:lnTo>
                  <a:lnTo>
                    <a:pt x="2032" y="19522"/>
                  </a:lnTo>
                  <a:lnTo>
                    <a:pt x="1580" y="19973"/>
                  </a:lnTo>
                  <a:lnTo>
                    <a:pt x="1242" y="20537"/>
                  </a:lnTo>
                  <a:lnTo>
                    <a:pt x="790" y="21779"/>
                  </a:lnTo>
                  <a:lnTo>
                    <a:pt x="452" y="23133"/>
                  </a:lnTo>
                  <a:lnTo>
                    <a:pt x="339" y="24487"/>
                  </a:lnTo>
                  <a:lnTo>
                    <a:pt x="226" y="25841"/>
                  </a:lnTo>
                  <a:lnTo>
                    <a:pt x="1" y="28549"/>
                  </a:lnTo>
                  <a:lnTo>
                    <a:pt x="1" y="28888"/>
                  </a:lnTo>
                  <a:lnTo>
                    <a:pt x="113" y="29565"/>
                  </a:lnTo>
                  <a:lnTo>
                    <a:pt x="678" y="31370"/>
                  </a:lnTo>
                  <a:lnTo>
                    <a:pt x="1468" y="33740"/>
                  </a:lnTo>
                  <a:lnTo>
                    <a:pt x="2596" y="36674"/>
                  </a:lnTo>
                  <a:lnTo>
                    <a:pt x="5530" y="43783"/>
                  </a:lnTo>
                  <a:lnTo>
                    <a:pt x="8802" y="51457"/>
                  </a:lnTo>
                  <a:lnTo>
                    <a:pt x="15009" y="65675"/>
                  </a:lnTo>
                  <a:lnTo>
                    <a:pt x="17830" y="72107"/>
                  </a:lnTo>
                  <a:lnTo>
                    <a:pt x="30355" y="66690"/>
                  </a:lnTo>
                  <a:lnTo>
                    <a:pt x="20087" y="33853"/>
                  </a:lnTo>
                  <a:lnTo>
                    <a:pt x="19410" y="29678"/>
                  </a:lnTo>
                  <a:lnTo>
                    <a:pt x="54278" y="29226"/>
                  </a:lnTo>
                  <a:lnTo>
                    <a:pt x="54504" y="29114"/>
                  </a:lnTo>
                  <a:lnTo>
                    <a:pt x="55294" y="28775"/>
                  </a:lnTo>
                  <a:lnTo>
                    <a:pt x="56309" y="28211"/>
                  </a:lnTo>
                  <a:lnTo>
                    <a:pt x="56873" y="27759"/>
                  </a:lnTo>
                  <a:lnTo>
                    <a:pt x="57550" y="27195"/>
                  </a:lnTo>
                  <a:lnTo>
                    <a:pt x="58115" y="26631"/>
                  </a:lnTo>
                  <a:lnTo>
                    <a:pt x="58679" y="25841"/>
                  </a:lnTo>
                  <a:lnTo>
                    <a:pt x="59243" y="24938"/>
                  </a:lnTo>
                  <a:lnTo>
                    <a:pt x="59807" y="23923"/>
                  </a:lnTo>
                  <a:lnTo>
                    <a:pt x="60146" y="22794"/>
                  </a:lnTo>
                  <a:lnTo>
                    <a:pt x="60484" y="21440"/>
                  </a:lnTo>
                  <a:lnTo>
                    <a:pt x="60597" y="19973"/>
                  </a:lnTo>
                  <a:lnTo>
                    <a:pt x="60710" y="18393"/>
                  </a:lnTo>
                  <a:lnTo>
                    <a:pt x="60597" y="16588"/>
                  </a:lnTo>
                  <a:lnTo>
                    <a:pt x="60372" y="14895"/>
                  </a:lnTo>
                  <a:lnTo>
                    <a:pt x="60146" y="13203"/>
                  </a:lnTo>
                  <a:lnTo>
                    <a:pt x="59807" y="11623"/>
                  </a:lnTo>
                  <a:lnTo>
                    <a:pt x="58905" y="8576"/>
                  </a:lnTo>
                  <a:lnTo>
                    <a:pt x="58002" y="5755"/>
                  </a:lnTo>
                  <a:lnTo>
                    <a:pt x="56986" y="3385"/>
                  </a:lnTo>
                  <a:lnTo>
                    <a:pt x="56196" y="1693"/>
                  </a:lnTo>
                  <a:lnTo>
                    <a:pt x="55406" y="113"/>
                  </a:lnTo>
                  <a:lnTo>
                    <a:pt x="334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-1925223" y="2560500"/>
              <a:ext cx="864980" cy="1027344"/>
            </a:xfrm>
            <a:custGeom>
              <a:avLst/>
              <a:gdLst/>
              <a:ahLst/>
              <a:cxnLst/>
              <a:rect l="l" t="t" r="r" b="b"/>
              <a:pathLst>
                <a:path w="60711" h="72107" fill="none" extrusionOk="0">
                  <a:moveTo>
                    <a:pt x="55406" y="113"/>
                  </a:moveTo>
                  <a:lnTo>
                    <a:pt x="33402" y="0"/>
                  </a:lnTo>
                  <a:lnTo>
                    <a:pt x="33176" y="4739"/>
                  </a:lnTo>
                  <a:lnTo>
                    <a:pt x="33176" y="4739"/>
                  </a:lnTo>
                  <a:lnTo>
                    <a:pt x="32274" y="6658"/>
                  </a:lnTo>
                  <a:lnTo>
                    <a:pt x="31822" y="7335"/>
                  </a:lnTo>
                  <a:lnTo>
                    <a:pt x="31258" y="8012"/>
                  </a:lnTo>
                  <a:lnTo>
                    <a:pt x="30807" y="8463"/>
                  </a:lnTo>
                  <a:lnTo>
                    <a:pt x="30242" y="8915"/>
                  </a:lnTo>
                  <a:lnTo>
                    <a:pt x="29678" y="9253"/>
                  </a:lnTo>
                  <a:lnTo>
                    <a:pt x="29114" y="9479"/>
                  </a:lnTo>
                  <a:lnTo>
                    <a:pt x="29114" y="9479"/>
                  </a:lnTo>
                  <a:lnTo>
                    <a:pt x="22569" y="11623"/>
                  </a:lnTo>
                  <a:lnTo>
                    <a:pt x="14444" y="14331"/>
                  </a:lnTo>
                  <a:lnTo>
                    <a:pt x="7110" y="16927"/>
                  </a:lnTo>
                  <a:lnTo>
                    <a:pt x="4514" y="17942"/>
                  </a:lnTo>
                  <a:lnTo>
                    <a:pt x="2934" y="18732"/>
                  </a:lnTo>
                  <a:lnTo>
                    <a:pt x="2934" y="18732"/>
                  </a:lnTo>
                  <a:lnTo>
                    <a:pt x="2483" y="19071"/>
                  </a:lnTo>
                  <a:lnTo>
                    <a:pt x="2032" y="19522"/>
                  </a:lnTo>
                  <a:lnTo>
                    <a:pt x="1580" y="19973"/>
                  </a:lnTo>
                  <a:lnTo>
                    <a:pt x="1242" y="20537"/>
                  </a:lnTo>
                  <a:lnTo>
                    <a:pt x="790" y="21779"/>
                  </a:lnTo>
                  <a:lnTo>
                    <a:pt x="452" y="23133"/>
                  </a:lnTo>
                  <a:lnTo>
                    <a:pt x="339" y="24487"/>
                  </a:lnTo>
                  <a:lnTo>
                    <a:pt x="226" y="25841"/>
                  </a:lnTo>
                  <a:lnTo>
                    <a:pt x="1" y="28549"/>
                  </a:lnTo>
                  <a:lnTo>
                    <a:pt x="1" y="28549"/>
                  </a:lnTo>
                  <a:lnTo>
                    <a:pt x="1" y="28888"/>
                  </a:lnTo>
                  <a:lnTo>
                    <a:pt x="113" y="29565"/>
                  </a:lnTo>
                  <a:lnTo>
                    <a:pt x="678" y="31370"/>
                  </a:lnTo>
                  <a:lnTo>
                    <a:pt x="1468" y="33740"/>
                  </a:lnTo>
                  <a:lnTo>
                    <a:pt x="2596" y="36674"/>
                  </a:lnTo>
                  <a:lnTo>
                    <a:pt x="5530" y="43783"/>
                  </a:lnTo>
                  <a:lnTo>
                    <a:pt x="8802" y="51457"/>
                  </a:lnTo>
                  <a:lnTo>
                    <a:pt x="15009" y="65675"/>
                  </a:lnTo>
                  <a:lnTo>
                    <a:pt x="17830" y="72107"/>
                  </a:lnTo>
                  <a:lnTo>
                    <a:pt x="30355" y="66690"/>
                  </a:lnTo>
                  <a:lnTo>
                    <a:pt x="20087" y="33853"/>
                  </a:lnTo>
                  <a:lnTo>
                    <a:pt x="19410" y="29678"/>
                  </a:lnTo>
                  <a:lnTo>
                    <a:pt x="54278" y="29226"/>
                  </a:lnTo>
                  <a:lnTo>
                    <a:pt x="54278" y="29226"/>
                  </a:lnTo>
                  <a:lnTo>
                    <a:pt x="54504" y="29114"/>
                  </a:lnTo>
                  <a:lnTo>
                    <a:pt x="55294" y="28775"/>
                  </a:lnTo>
                  <a:lnTo>
                    <a:pt x="56309" y="28211"/>
                  </a:lnTo>
                  <a:lnTo>
                    <a:pt x="56873" y="27759"/>
                  </a:lnTo>
                  <a:lnTo>
                    <a:pt x="57550" y="27195"/>
                  </a:lnTo>
                  <a:lnTo>
                    <a:pt x="58115" y="26631"/>
                  </a:lnTo>
                  <a:lnTo>
                    <a:pt x="58679" y="25841"/>
                  </a:lnTo>
                  <a:lnTo>
                    <a:pt x="59243" y="24938"/>
                  </a:lnTo>
                  <a:lnTo>
                    <a:pt x="59807" y="23923"/>
                  </a:lnTo>
                  <a:lnTo>
                    <a:pt x="60146" y="22794"/>
                  </a:lnTo>
                  <a:lnTo>
                    <a:pt x="60484" y="21440"/>
                  </a:lnTo>
                  <a:lnTo>
                    <a:pt x="60597" y="19973"/>
                  </a:lnTo>
                  <a:lnTo>
                    <a:pt x="60710" y="18393"/>
                  </a:lnTo>
                  <a:lnTo>
                    <a:pt x="60710" y="18393"/>
                  </a:lnTo>
                  <a:lnTo>
                    <a:pt x="60597" y="16588"/>
                  </a:lnTo>
                  <a:lnTo>
                    <a:pt x="60372" y="14895"/>
                  </a:lnTo>
                  <a:lnTo>
                    <a:pt x="60146" y="13203"/>
                  </a:lnTo>
                  <a:lnTo>
                    <a:pt x="59807" y="11623"/>
                  </a:lnTo>
                  <a:lnTo>
                    <a:pt x="58905" y="8576"/>
                  </a:lnTo>
                  <a:lnTo>
                    <a:pt x="58002" y="5755"/>
                  </a:lnTo>
                  <a:lnTo>
                    <a:pt x="56986" y="3385"/>
                  </a:lnTo>
                  <a:lnTo>
                    <a:pt x="56196" y="1693"/>
                  </a:lnTo>
                  <a:lnTo>
                    <a:pt x="55406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-1327141" y="2790398"/>
              <a:ext cx="115761" cy="184904"/>
            </a:xfrm>
            <a:custGeom>
              <a:avLst/>
              <a:gdLst/>
              <a:ahLst/>
              <a:cxnLst/>
              <a:rect l="l" t="t" r="r" b="b"/>
              <a:pathLst>
                <a:path w="8125" h="12978" extrusionOk="0">
                  <a:moveTo>
                    <a:pt x="7899" y="1"/>
                  </a:moveTo>
                  <a:lnTo>
                    <a:pt x="8012" y="1129"/>
                  </a:lnTo>
                  <a:lnTo>
                    <a:pt x="8012" y="2370"/>
                  </a:lnTo>
                  <a:lnTo>
                    <a:pt x="7899" y="3837"/>
                  </a:lnTo>
                  <a:lnTo>
                    <a:pt x="7561" y="5304"/>
                  </a:lnTo>
                  <a:lnTo>
                    <a:pt x="6996" y="6658"/>
                  </a:lnTo>
                  <a:lnTo>
                    <a:pt x="6319" y="7900"/>
                  </a:lnTo>
                  <a:lnTo>
                    <a:pt x="5529" y="9141"/>
                  </a:lnTo>
                  <a:lnTo>
                    <a:pt x="4514" y="10157"/>
                  </a:lnTo>
                  <a:lnTo>
                    <a:pt x="3498" y="11172"/>
                  </a:lnTo>
                  <a:lnTo>
                    <a:pt x="2257" y="11962"/>
                  </a:lnTo>
                  <a:lnTo>
                    <a:pt x="1129" y="12526"/>
                  </a:lnTo>
                  <a:lnTo>
                    <a:pt x="0" y="12978"/>
                  </a:lnTo>
                  <a:lnTo>
                    <a:pt x="677" y="12752"/>
                  </a:lnTo>
                  <a:lnTo>
                    <a:pt x="1467" y="12526"/>
                  </a:lnTo>
                  <a:lnTo>
                    <a:pt x="2257" y="12075"/>
                  </a:lnTo>
                  <a:lnTo>
                    <a:pt x="3611" y="11285"/>
                  </a:lnTo>
                  <a:lnTo>
                    <a:pt x="4740" y="10382"/>
                  </a:lnTo>
                  <a:lnTo>
                    <a:pt x="5755" y="9254"/>
                  </a:lnTo>
                  <a:lnTo>
                    <a:pt x="6545" y="8012"/>
                  </a:lnTo>
                  <a:lnTo>
                    <a:pt x="7222" y="6771"/>
                  </a:lnTo>
                  <a:lnTo>
                    <a:pt x="7786" y="5304"/>
                  </a:lnTo>
                  <a:lnTo>
                    <a:pt x="8012" y="3950"/>
                  </a:lnTo>
                  <a:lnTo>
                    <a:pt x="8125" y="2370"/>
                  </a:lnTo>
                  <a:lnTo>
                    <a:pt x="8125" y="1468"/>
                  </a:lnTo>
                  <a:lnTo>
                    <a:pt x="8012" y="565"/>
                  </a:lnTo>
                  <a:lnTo>
                    <a:pt x="7899" y="1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-1489534" y="2566926"/>
              <a:ext cx="49866" cy="56278"/>
            </a:xfrm>
            <a:custGeom>
              <a:avLst/>
              <a:gdLst/>
              <a:ahLst/>
              <a:cxnLst/>
              <a:rect l="l" t="t" r="r" b="b"/>
              <a:pathLst>
                <a:path w="3500" h="3950" extrusionOk="0">
                  <a:moveTo>
                    <a:pt x="1806" y="0"/>
                  </a:moveTo>
                  <a:lnTo>
                    <a:pt x="1129" y="113"/>
                  </a:lnTo>
                  <a:lnTo>
                    <a:pt x="678" y="339"/>
                  </a:lnTo>
                  <a:lnTo>
                    <a:pt x="340" y="677"/>
                  </a:lnTo>
                  <a:lnTo>
                    <a:pt x="114" y="1129"/>
                  </a:lnTo>
                  <a:lnTo>
                    <a:pt x="1" y="1580"/>
                  </a:lnTo>
                  <a:lnTo>
                    <a:pt x="114" y="2032"/>
                  </a:lnTo>
                  <a:lnTo>
                    <a:pt x="227" y="2483"/>
                  </a:lnTo>
                  <a:lnTo>
                    <a:pt x="452" y="2821"/>
                  </a:lnTo>
                  <a:lnTo>
                    <a:pt x="678" y="3160"/>
                  </a:lnTo>
                  <a:lnTo>
                    <a:pt x="1017" y="3499"/>
                  </a:lnTo>
                  <a:lnTo>
                    <a:pt x="1468" y="3724"/>
                  </a:lnTo>
                  <a:lnTo>
                    <a:pt x="2032" y="3950"/>
                  </a:lnTo>
                  <a:lnTo>
                    <a:pt x="2484" y="3950"/>
                  </a:lnTo>
                  <a:lnTo>
                    <a:pt x="2935" y="3724"/>
                  </a:lnTo>
                  <a:lnTo>
                    <a:pt x="3386" y="3273"/>
                  </a:lnTo>
                  <a:lnTo>
                    <a:pt x="3499" y="2709"/>
                  </a:lnTo>
                  <a:lnTo>
                    <a:pt x="3499" y="2144"/>
                  </a:lnTo>
                  <a:lnTo>
                    <a:pt x="3499" y="1467"/>
                  </a:lnTo>
                  <a:lnTo>
                    <a:pt x="3386" y="903"/>
                  </a:lnTo>
                  <a:lnTo>
                    <a:pt x="3161" y="452"/>
                  </a:lnTo>
                  <a:lnTo>
                    <a:pt x="2935" y="226"/>
                  </a:lnTo>
                  <a:lnTo>
                    <a:pt x="27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9"/>
            <p:cNvSpPr/>
            <p:nvPr/>
          </p:nvSpPr>
          <p:spPr>
            <a:xfrm>
              <a:off x="-1489534" y="2566926"/>
              <a:ext cx="49866" cy="56278"/>
            </a:xfrm>
            <a:custGeom>
              <a:avLst/>
              <a:gdLst/>
              <a:ahLst/>
              <a:cxnLst/>
              <a:rect l="l" t="t" r="r" b="b"/>
              <a:pathLst>
                <a:path w="3500" h="3950" fill="none" extrusionOk="0">
                  <a:moveTo>
                    <a:pt x="2935" y="226"/>
                  </a:moveTo>
                  <a:lnTo>
                    <a:pt x="2935" y="226"/>
                  </a:lnTo>
                  <a:lnTo>
                    <a:pt x="2709" y="113"/>
                  </a:lnTo>
                  <a:lnTo>
                    <a:pt x="2484" y="0"/>
                  </a:lnTo>
                  <a:lnTo>
                    <a:pt x="1806" y="0"/>
                  </a:lnTo>
                  <a:lnTo>
                    <a:pt x="1129" y="113"/>
                  </a:lnTo>
                  <a:lnTo>
                    <a:pt x="678" y="339"/>
                  </a:lnTo>
                  <a:lnTo>
                    <a:pt x="678" y="339"/>
                  </a:lnTo>
                  <a:lnTo>
                    <a:pt x="340" y="677"/>
                  </a:lnTo>
                  <a:lnTo>
                    <a:pt x="114" y="1129"/>
                  </a:lnTo>
                  <a:lnTo>
                    <a:pt x="1" y="1580"/>
                  </a:lnTo>
                  <a:lnTo>
                    <a:pt x="114" y="2032"/>
                  </a:lnTo>
                  <a:lnTo>
                    <a:pt x="114" y="2032"/>
                  </a:lnTo>
                  <a:lnTo>
                    <a:pt x="227" y="2483"/>
                  </a:lnTo>
                  <a:lnTo>
                    <a:pt x="452" y="2821"/>
                  </a:lnTo>
                  <a:lnTo>
                    <a:pt x="678" y="3160"/>
                  </a:lnTo>
                  <a:lnTo>
                    <a:pt x="1017" y="3499"/>
                  </a:lnTo>
                  <a:lnTo>
                    <a:pt x="1017" y="3499"/>
                  </a:lnTo>
                  <a:lnTo>
                    <a:pt x="1468" y="3724"/>
                  </a:lnTo>
                  <a:lnTo>
                    <a:pt x="2032" y="3950"/>
                  </a:lnTo>
                  <a:lnTo>
                    <a:pt x="2484" y="3950"/>
                  </a:lnTo>
                  <a:lnTo>
                    <a:pt x="2935" y="3724"/>
                  </a:lnTo>
                  <a:lnTo>
                    <a:pt x="2935" y="3724"/>
                  </a:lnTo>
                  <a:lnTo>
                    <a:pt x="3386" y="3273"/>
                  </a:lnTo>
                  <a:lnTo>
                    <a:pt x="3499" y="2709"/>
                  </a:lnTo>
                  <a:lnTo>
                    <a:pt x="3499" y="2709"/>
                  </a:lnTo>
                  <a:lnTo>
                    <a:pt x="3499" y="2144"/>
                  </a:lnTo>
                  <a:lnTo>
                    <a:pt x="3499" y="1467"/>
                  </a:lnTo>
                  <a:lnTo>
                    <a:pt x="3499" y="1467"/>
                  </a:lnTo>
                  <a:lnTo>
                    <a:pt x="3386" y="903"/>
                  </a:lnTo>
                  <a:lnTo>
                    <a:pt x="3161" y="452"/>
                  </a:lnTo>
                  <a:lnTo>
                    <a:pt x="3161" y="452"/>
                  </a:lnTo>
                  <a:lnTo>
                    <a:pt x="2935" y="226"/>
                  </a:lnTo>
                  <a:lnTo>
                    <a:pt x="2709" y="0"/>
                  </a:lnTo>
                  <a:lnTo>
                    <a:pt x="2484" y="0"/>
                  </a:lnTo>
                  <a:lnTo>
                    <a:pt x="21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9"/>
            <p:cNvSpPr/>
            <p:nvPr/>
          </p:nvSpPr>
          <p:spPr>
            <a:xfrm>
              <a:off x="-1460583" y="2557280"/>
              <a:ext cx="403546" cy="422852"/>
            </a:xfrm>
            <a:custGeom>
              <a:avLst/>
              <a:gdLst/>
              <a:ahLst/>
              <a:cxnLst/>
              <a:rect l="l" t="t" r="r" b="b"/>
              <a:pathLst>
                <a:path w="28324" h="29679" extrusionOk="0">
                  <a:moveTo>
                    <a:pt x="23697" y="0"/>
                  </a:moveTo>
                  <a:lnTo>
                    <a:pt x="903" y="226"/>
                  </a:lnTo>
                  <a:lnTo>
                    <a:pt x="677" y="226"/>
                  </a:lnTo>
                  <a:lnTo>
                    <a:pt x="452" y="452"/>
                  </a:lnTo>
                  <a:lnTo>
                    <a:pt x="226" y="903"/>
                  </a:lnTo>
                  <a:lnTo>
                    <a:pt x="113" y="1580"/>
                  </a:lnTo>
                  <a:lnTo>
                    <a:pt x="0" y="2257"/>
                  </a:lnTo>
                  <a:lnTo>
                    <a:pt x="113" y="2934"/>
                  </a:lnTo>
                  <a:lnTo>
                    <a:pt x="226" y="3498"/>
                  </a:lnTo>
                  <a:lnTo>
                    <a:pt x="564" y="3950"/>
                  </a:lnTo>
                  <a:lnTo>
                    <a:pt x="790" y="4063"/>
                  </a:lnTo>
                  <a:lnTo>
                    <a:pt x="1693" y="4063"/>
                  </a:lnTo>
                  <a:lnTo>
                    <a:pt x="2257" y="3950"/>
                  </a:lnTo>
                  <a:lnTo>
                    <a:pt x="2708" y="3837"/>
                  </a:lnTo>
                  <a:lnTo>
                    <a:pt x="3498" y="3837"/>
                  </a:lnTo>
                  <a:lnTo>
                    <a:pt x="4288" y="3950"/>
                  </a:lnTo>
                  <a:lnTo>
                    <a:pt x="5078" y="4063"/>
                  </a:lnTo>
                  <a:lnTo>
                    <a:pt x="5868" y="4176"/>
                  </a:lnTo>
                  <a:lnTo>
                    <a:pt x="6545" y="4627"/>
                  </a:lnTo>
                  <a:lnTo>
                    <a:pt x="6884" y="4853"/>
                  </a:lnTo>
                  <a:lnTo>
                    <a:pt x="7222" y="5191"/>
                  </a:lnTo>
                  <a:lnTo>
                    <a:pt x="7673" y="5981"/>
                  </a:lnTo>
                  <a:lnTo>
                    <a:pt x="7899" y="6884"/>
                  </a:lnTo>
                  <a:lnTo>
                    <a:pt x="8125" y="7787"/>
                  </a:lnTo>
                  <a:lnTo>
                    <a:pt x="8351" y="9253"/>
                  </a:lnTo>
                  <a:lnTo>
                    <a:pt x="8351" y="10833"/>
                  </a:lnTo>
                  <a:lnTo>
                    <a:pt x="8351" y="12300"/>
                  </a:lnTo>
                  <a:lnTo>
                    <a:pt x="8238" y="13767"/>
                  </a:lnTo>
                  <a:lnTo>
                    <a:pt x="8012" y="15234"/>
                  </a:lnTo>
                  <a:lnTo>
                    <a:pt x="7673" y="16814"/>
                  </a:lnTo>
                  <a:lnTo>
                    <a:pt x="7335" y="18281"/>
                  </a:lnTo>
                  <a:lnTo>
                    <a:pt x="6771" y="19748"/>
                  </a:lnTo>
                  <a:lnTo>
                    <a:pt x="6207" y="21102"/>
                  </a:lnTo>
                  <a:lnTo>
                    <a:pt x="5529" y="22456"/>
                  </a:lnTo>
                  <a:lnTo>
                    <a:pt x="4740" y="23810"/>
                  </a:lnTo>
                  <a:lnTo>
                    <a:pt x="3950" y="25164"/>
                  </a:lnTo>
                  <a:lnTo>
                    <a:pt x="3047" y="26293"/>
                  </a:lnTo>
                  <a:lnTo>
                    <a:pt x="2031" y="27534"/>
                  </a:lnTo>
                  <a:lnTo>
                    <a:pt x="1016" y="28663"/>
                  </a:lnTo>
                  <a:lnTo>
                    <a:pt x="0" y="29678"/>
                  </a:lnTo>
                  <a:lnTo>
                    <a:pt x="1467" y="29678"/>
                  </a:lnTo>
                  <a:lnTo>
                    <a:pt x="3160" y="29565"/>
                  </a:lnTo>
                  <a:lnTo>
                    <a:pt x="6432" y="29565"/>
                  </a:lnTo>
                  <a:lnTo>
                    <a:pt x="14218" y="29678"/>
                  </a:lnTo>
                  <a:lnTo>
                    <a:pt x="18394" y="29678"/>
                  </a:lnTo>
                  <a:lnTo>
                    <a:pt x="22005" y="29565"/>
                  </a:lnTo>
                  <a:lnTo>
                    <a:pt x="22682" y="29452"/>
                  </a:lnTo>
                  <a:lnTo>
                    <a:pt x="23246" y="29340"/>
                  </a:lnTo>
                  <a:lnTo>
                    <a:pt x="24036" y="29114"/>
                  </a:lnTo>
                  <a:lnTo>
                    <a:pt x="24600" y="28775"/>
                  </a:lnTo>
                  <a:lnTo>
                    <a:pt x="24713" y="28663"/>
                  </a:lnTo>
                  <a:lnTo>
                    <a:pt x="25503" y="27985"/>
                  </a:lnTo>
                  <a:lnTo>
                    <a:pt x="26067" y="27308"/>
                  </a:lnTo>
                  <a:lnTo>
                    <a:pt x="26631" y="26519"/>
                  </a:lnTo>
                  <a:lnTo>
                    <a:pt x="27082" y="25616"/>
                  </a:lnTo>
                  <a:lnTo>
                    <a:pt x="27308" y="24600"/>
                  </a:lnTo>
                  <a:lnTo>
                    <a:pt x="27647" y="23697"/>
                  </a:lnTo>
                  <a:lnTo>
                    <a:pt x="27985" y="21666"/>
                  </a:lnTo>
                  <a:lnTo>
                    <a:pt x="28211" y="20312"/>
                  </a:lnTo>
                  <a:lnTo>
                    <a:pt x="28324" y="18958"/>
                  </a:lnTo>
                  <a:lnTo>
                    <a:pt x="28324" y="17491"/>
                  </a:lnTo>
                  <a:lnTo>
                    <a:pt x="28324" y="16137"/>
                  </a:lnTo>
                  <a:lnTo>
                    <a:pt x="28211" y="14670"/>
                  </a:lnTo>
                  <a:lnTo>
                    <a:pt x="27985" y="13316"/>
                  </a:lnTo>
                  <a:lnTo>
                    <a:pt x="27421" y="10608"/>
                  </a:lnTo>
                  <a:lnTo>
                    <a:pt x="26631" y="7899"/>
                  </a:lnTo>
                  <a:lnTo>
                    <a:pt x="25728" y="5191"/>
                  </a:lnTo>
                  <a:lnTo>
                    <a:pt x="236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-1460583" y="2557280"/>
              <a:ext cx="403546" cy="422852"/>
            </a:xfrm>
            <a:custGeom>
              <a:avLst/>
              <a:gdLst/>
              <a:ahLst/>
              <a:cxnLst/>
              <a:rect l="l" t="t" r="r" b="b"/>
              <a:pathLst>
                <a:path w="28324" h="29679" fill="none" extrusionOk="0">
                  <a:moveTo>
                    <a:pt x="23697" y="0"/>
                  </a:moveTo>
                  <a:lnTo>
                    <a:pt x="23697" y="0"/>
                  </a:lnTo>
                  <a:lnTo>
                    <a:pt x="25728" y="5191"/>
                  </a:lnTo>
                  <a:lnTo>
                    <a:pt x="26631" y="7899"/>
                  </a:lnTo>
                  <a:lnTo>
                    <a:pt x="27421" y="10608"/>
                  </a:lnTo>
                  <a:lnTo>
                    <a:pt x="27421" y="10608"/>
                  </a:lnTo>
                  <a:lnTo>
                    <a:pt x="27985" y="13316"/>
                  </a:lnTo>
                  <a:lnTo>
                    <a:pt x="28211" y="14670"/>
                  </a:lnTo>
                  <a:lnTo>
                    <a:pt x="28324" y="16137"/>
                  </a:lnTo>
                  <a:lnTo>
                    <a:pt x="28324" y="17491"/>
                  </a:lnTo>
                  <a:lnTo>
                    <a:pt x="28324" y="18958"/>
                  </a:lnTo>
                  <a:lnTo>
                    <a:pt x="28211" y="20312"/>
                  </a:lnTo>
                  <a:lnTo>
                    <a:pt x="27985" y="21666"/>
                  </a:lnTo>
                  <a:lnTo>
                    <a:pt x="27985" y="21666"/>
                  </a:lnTo>
                  <a:lnTo>
                    <a:pt x="27647" y="23697"/>
                  </a:lnTo>
                  <a:lnTo>
                    <a:pt x="27308" y="24600"/>
                  </a:lnTo>
                  <a:lnTo>
                    <a:pt x="27082" y="25616"/>
                  </a:lnTo>
                  <a:lnTo>
                    <a:pt x="26631" y="26519"/>
                  </a:lnTo>
                  <a:lnTo>
                    <a:pt x="26067" y="27308"/>
                  </a:lnTo>
                  <a:lnTo>
                    <a:pt x="25503" y="27985"/>
                  </a:lnTo>
                  <a:lnTo>
                    <a:pt x="24713" y="28663"/>
                  </a:lnTo>
                  <a:lnTo>
                    <a:pt x="24713" y="28663"/>
                  </a:lnTo>
                  <a:lnTo>
                    <a:pt x="24600" y="28775"/>
                  </a:lnTo>
                  <a:lnTo>
                    <a:pt x="24036" y="29114"/>
                  </a:lnTo>
                  <a:lnTo>
                    <a:pt x="23246" y="29340"/>
                  </a:lnTo>
                  <a:lnTo>
                    <a:pt x="22682" y="29452"/>
                  </a:lnTo>
                  <a:lnTo>
                    <a:pt x="22005" y="29565"/>
                  </a:lnTo>
                  <a:lnTo>
                    <a:pt x="22005" y="29565"/>
                  </a:lnTo>
                  <a:lnTo>
                    <a:pt x="18394" y="29678"/>
                  </a:lnTo>
                  <a:lnTo>
                    <a:pt x="14218" y="29678"/>
                  </a:lnTo>
                  <a:lnTo>
                    <a:pt x="6432" y="29565"/>
                  </a:lnTo>
                  <a:lnTo>
                    <a:pt x="6432" y="29565"/>
                  </a:lnTo>
                  <a:lnTo>
                    <a:pt x="4852" y="29565"/>
                  </a:lnTo>
                  <a:lnTo>
                    <a:pt x="3160" y="29565"/>
                  </a:lnTo>
                  <a:lnTo>
                    <a:pt x="3160" y="29565"/>
                  </a:lnTo>
                  <a:lnTo>
                    <a:pt x="1467" y="29678"/>
                  </a:lnTo>
                  <a:lnTo>
                    <a:pt x="0" y="29678"/>
                  </a:lnTo>
                  <a:lnTo>
                    <a:pt x="0" y="29678"/>
                  </a:lnTo>
                  <a:lnTo>
                    <a:pt x="1016" y="28663"/>
                  </a:lnTo>
                  <a:lnTo>
                    <a:pt x="2031" y="27534"/>
                  </a:lnTo>
                  <a:lnTo>
                    <a:pt x="3047" y="26293"/>
                  </a:lnTo>
                  <a:lnTo>
                    <a:pt x="3950" y="25164"/>
                  </a:lnTo>
                  <a:lnTo>
                    <a:pt x="4740" y="23810"/>
                  </a:lnTo>
                  <a:lnTo>
                    <a:pt x="5529" y="22456"/>
                  </a:lnTo>
                  <a:lnTo>
                    <a:pt x="6207" y="21102"/>
                  </a:lnTo>
                  <a:lnTo>
                    <a:pt x="6771" y="19748"/>
                  </a:lnTo>
                  <a:lnTo>
                    <a:pt x="7335" y="18281"/>
                  </a:lnTo>
                  <a:lnTo>
                    <a:pt x="7673" y="16814"/>
                  </a:lnTo>
                  <a:lnTo>
                    <a:pt x="8012" y="15234"/>
                  </a:lnTo>
                  <a:lnTo>
                    <a:pt x="8238" y="13767"/>
                  </a:lnTo>
                  <a:lnTo>
                    <a:pt x="8351" y="12300"/>
                  </a:lnTo>
                  <a:lnTo>
                    <a:pt x="8351" y="10833"/>
                  </a:lnTo>
                  <a:lnTo>
                    <a:pt x="8351" y="9253"/>
                  </a:lnTo>
                  <a:lnTo>
                    <a:pt x="8125" y="7787"/>
                  </a:lnTo>
                  <a:lnTo>
                    <a:pt x="8125" y="7787"/>
                  </a:lnTo>
                  <a:lnTo>
                    <a:pt x="7899" y="6884"/>
                  </a:lnTo>
                  <a:lnTo>
                    <a:pt x="7673" y="5981"/>
                  </a:lnTo>
                  <a:lnTo>
                    <a:pt x="7222" y="5191"/>
                  </a:lnTo>
                  <a:lnTo>
                    <a:pt x="6884" y="4853"/>
                  </a:lnTo>
                  <a:lnTo>
                    <a:pt x="6545" y="4627"/>
                  </a:lnTo>
                  <a:lnTo>
                    <a:pt x="6545" y="4627"/>
                  </a:lnTo>
                  <a:lnTo>
                    <a:pt x="5868" y="4176"/>
                  </a:lnTo>
                  <a:lnTo>
                    <a:pt x="5078" y="4063"/>
                  </a:lnTo>
                  <a:lnTo>
                    <a:pt x="4288" y="3950"/>
                  </a:lnTo>
                  <a:lnTo>
                    <a:pt x="3498" y="3837"/>
                  </a:lnTo>
                  <a:lnTo>
                    <a:pt x="3498" y="3837"/>
                  </a:lnTo>
                  <a:lnTo>
                    <a:pt x="2708" y="3837"/>
                  </a:lnTo>
                  <a:lnTo>
                    <a:pt x="2257" y="3950"/>
                  </a:lnTo>
                  <a:lnTo>
                    <a:pt x="1693" y="4063"/>
                  </a:lnTo>
                  <a:lnTo>
                    <a:pt x="1129" y="4063"/>
                  </a:lnTo>
                  <a:lnTo>
                    <a:pt x="1129" y="4063"/>
                  </a:lnTo>
                  <a:lnTo>
                    <a:pt x="790" y="4063"/>
                  </a:lnTo>
                  <a:lnTo>
                    <a:pt x="564" y="3950"/>
                  </a:lnTo>
                  <a:lnTo>
                    <a:pt x="226" y="3498"/>
                  </a:lnTo>
                  <a:lnTo>
                    <a:pt x="113" y="2934"/>
                  </a:lnTo>
                  <a:lnTo>
                    <a:pt x="0" y="2257"/>
                  </a:lnTo>
                  <a:lnTo>
                    <a:pt x="113" y="1580"/>
                  </a:lnTo>
                  <a:lnTo>
                    <a:pt x="226" y="903"/>
                  </a:lnTo>
                  <a:lnTo>
                    <a:pt x="452" y="452"/>
                  </a:lnTo>
                  <a:lnTo>
                    <a:pt x="677" y="226"/>
                  </a:lnTo>
                  <a:lnTo>
                    <a:pt x="903" y="226"/>
                  </a:lnTo>
                  <a:lnTo>
                    <a:pt x="236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-1307850" y="2787178"/>
              <a:ext cx="122201" cy="184904"/>
            </a:xfrm>
            <a:custGeom>
              <a:avLst/>
              <a:gdLst/>
              <a:ahLst/>
              <a:cxnLst/>
              <a:rect l="l" t="t" r="r" b="b"/>
              <a:pathLst>
                <a:path w="8577" h="12978" extrusionOk="0">
                  <a:moveTo>
                    <a:pt x="8576" y="1"/>
                  </a:moveTo>
                  <a:lnTo>
                    <a:pt x="8238" y="565"/>
                  </a:lnTo>
                  <a:lnTo>
                    <a:pt x="7561" y="2258"/>
                  </a:lnTo>
                  <a:lnTo>
                    <a:pt x="6319" y="4740"/>
                  </a:lnTo>
                  <a:lnTo>
                    <a:pt x="4852" y="7223"/>
                  </a:lnTo>
                  <a:lnTo>
                    <a:pt x="3047" y="9593"/>
                  </a:lnTo>
                  <a:lnTo>
                    <a:pt x="1242" y="11737"/>
                  </a:lnTo>
                  <a:lnTo>
                    <a:pt x="0" y="12978"/>
                  </a:lnTo>
                  <a:lnTo>
                    <a:pt x="1354" y="11849"/>
                  </a:lnTo>
                  <a:lnTo>
                    <a:pt x="2257" y="10834"/>
                  </a:lnTo>
                  <a:lnTo>
                    <a:pt x="3273" y="9705"/>
                  </a:lnTo>
                  <a:lnTo>
                    <a:pt x="4175" y="8577"/>
                  </a:lnTo>
                  <a:lnTo>
                    <a:pt x="4965" y="7336"/>
                  </a:lnTo>
                  <a:lnTo>
                    <a:pt x="5755" y="6094"/>
                  </a:lnTo>
                  <a:lnTo>
                    <a:pt x="6432" y="4853"/>
                  </a:lnTo>
                  <a:lnTo>
                    <a:pt x="7109" y="3612"/>
                  </a:lnTo>
                  <a:lnTo>
                    <a:pt x="7786" y="2258"/>
                  </a:lnTo>
                  <a:lnTo>
                    <a:pt x="8351" y="565"/>
                  </a:lnTo>
                  <a:lnTo>
                    <a:pt x="85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9"/>
            <p:cNvSpPr/>
            <p:nvPr/>
          </p:nvSpPr>
          <p:spPr>
            <a:xfrm>
              <a:off x="-1283743" y="2872392"/>
              <a:ext cx="125421" cy="104520"/>
            </a:xfrm>
            <a:custGeom>
              <a:avLst/>
              <a:gdLst/>
              <a:ahLst/>
              <a:cxnLst/>
              <a:rect l="l" t="t" r="r" b="b"/>
              <a:pathLst>
                <a:path w="8803" h="7336" extrusionOk="0">
                  <a:moveTo>
                    <a:pt x="8803" y="1"/>
                  </a:moveTo>
                  <a:lnTo>
                    <a:pt x="7674" y="1242"/>
                  </a:lnTo>
                  <a:lnTo>
                    <a:pt x="6320" y="2709"/>
                  </a:lnTo>
                  <a:lnTo>
                    <a:pt x="4740" y="4063"/>
                  </a:lnTo>
                  <a:lnTo>
                    <a:pt x="3160" y="5304"/>
                  </a:lnTo>
                  <a:lnTo>
                    <a:pt x="1468" y="6433"/>
                  </a:lnTo>
                  <a:lnTo>
                    <a:pt x="1" y="7335"/>
                  </a:lnTo>
                  <a:lnTo>
                    <a:pt x="1" y="7335"/>
                  </a:lnTo>
                  <a:lnTo>
                    <a:pt x="452" y="7223"/>
                  </a:lnTo>
                  <a:lnTo>
                    <a:pt x="1581" y="6658"/>
                  </a:lnTo>
                  <a:lnTo>
                    <a:pt x="3273" y="5530"/>
                  </a:lnTo>
                  <a:lnTo>
                    <a:pt x="4853" y="4289"/>
                  </a:lnTo>
                  <a:lnTo>
                    <a:pt x="6433" y="2935"/>
                  </a:lnTo>
                  <a:lnTo>
                    <a:pt x="7787" y="1355"/>
                  </a:lnTo>
                  <a:lnTo>
                    <a:pt x="8577" y="452"/>
                  </a:lnTo>
                  <a:lnTo>
                    <a:pt x="880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-1283743" y="2872392"/>
              <a:ext cx="125421" cy="104520"/>
            </a:xfrm>
            <a:custGeom>
              <a:avLst/>
              <a:gdLst/>
              <a:ahLst/>
              <a:cxnLst/>
              <a:rect l="l" t="t" r="r" b="b"/>
              <a:pathLst>
                <a:path w="8803" h="7336" fill="none" extrusionOk="0">
                  <a:moveTo>
                    <a:pt x="8803" y="1"/>
                  </a:moveTo>
                  <a:lnTo>
                    <a:pt x="8803" y="1"/>
                  </a:lnTo>
                  <a:lnTo>
                    <a:pt x="8577" y="452"/>
                  </a:lnTo>
                  <a:lnTo>
                    <a:pt x="8577" y="452"/>
                  </a:lnTo>
                  <a:lnTo>
                    <a:pt x="7787" y="1355"/>
                  </a:lnTo>
                  <a:lnTo>
                    <a:pt x="7787" y="1355"/>
                  </a:lnTo>
                  <a:lnTo>
                    <a:pt x="6433" y="2935"/>
                  </a:lnTo>
                  <a:lnTo>
                    <a:pt x="4853" y="4289"/>
                  </a:lnTo>
                  <a:lnTo>
                    <a:pt x="4853" y="4289"/>
                  </a:lnTo>
                  <a:lnTo>
                    <a:pt x="3273" y="5530"/>
                  </a:lnTo>
                  <a:lnTo>
                    <a:pt x="1581" y="6658"/>
                  </a:lnTo>
                  <a:lnTo>
                    <a:pt x="1581" y="6658"/>
                  </a:lnTo>
                  <a:lnTo>
                    <a:pt x="452" y="7223"/>
                  </a:lnTo>
                  <a:lnTo>
                    <a:pt x="452" y="7223"/>
                  </a:lnTo>
                  <a:lnTo>
                    <a:pt x="1" y="7335"/>
                  </a:lnTo>
                  <a:lnTo>
                    <a:pt x="1" y="7335"/>
                  </a:lnTo>
                  <a:lnTo>
                    <a:pt x="1468" y="6433"/>
                  </a:lnTo>
                  <a:lnTo>
                    <a:pt x="1468" y="6433"/>
                  </a:lnTo>
                  <a:lnTo>
                    <a:pt x="3160" y="5304"/>
                  </a:lnTo>
                  <a:lnTo>
                    <a:pt x="4740" y="4063"/>
                  </a:lnTo>
                  <a:lnTo>
                    <a:pt x="4740" y="4063"/>
                  </a:lnTo>
                  <a:lnTo>
                    <a:pt x="6320" y="2709"/>
                  </a:lnTo>
                  <a:lnTo>
                    <a:pt x="7674" y="1242"/>
                  </a:lnTo>
                  <a:lnTo>
                    <a:pt x="7674" y="1242"/>
                  </a:lnTo>
                  <a:lnTo>
                    <a:pt x="88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-1444512" y="2976898"/>
              <a:ext cx="350503" cy="3234"/>
            </a:xfrm>
            <a:custGeom>
              <a:avLst/>
              <a:gdLst/>
              <a:ahLst/>
              <a:cxnLst/>
              <a:rect l="l" t="t" r="r" b="b"/>
              <a:pathLst>
                <a:path w="24601" h="227" extrusionOk="0">
                  <a:moveTo>
                    <a:pt x="3612" y="0"/>
                  </a:moveTo>
                  <a:lnTo>
                    <a:pt x="1" y="113"/>
                  </a:lnTo>
                  <a:lnTo>
                    <a:pt x="3612" y="113"/>
                  </a:lnTo>
                  <a:lnTo>
                    <a:pt x="12300" y="226"/>
                  </a:lnTo>
                  <a:lnTo>
                    <a:pt x="20989" y="113"/>
                  </a:lnTo>
                  <a:lnTo>
                    <a:pt x="24600" y="113"/>
                  </a:lnTo>
                  <a:lnTo>
                    <a:pt x="2098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-1444512" y="2976898"/>
              <a:ext cx="350503" cy="3234"/>
            </a:xfrm>
            <a:custGeom>
              <a:avLst/>
              <a:gdLst/>
              <a:ahLst/>
              <a:cxnLst/>
              <a:rect l="l" t="t" r="r" b="b"/>
              <a:pathLst>
                <a:path w="24601" h="227" fill="none" extrusionOk="0">
                  <a:moveTo>
                    <a:pt x="24600" y="113"/>
                  </a:moveTo>
                  <a:lnTo>
                    <a:pt x="24600" y="113"/>
                  </a:lnTo>
                  <a:lnTo>
                    <a:pt x="20989" y="113"/>
                  </a:lnTo>
                  <a:lnTo>
                    <a:pt x="12300" y="226"/>
                  </a:lnTo>
                  <a:lnTo>
                    <a:pt x="12300" y="226"/>
                  </a:lnTo>
                  <a:lnTo>
                    <a:pt x="3612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3612" y="0"/>
                  </a:lnTo>
                  <a:lnTo>
                    <a:pt x="12300" y="0"/>
                  </a:lnTo>
                  <a:lnTo>
                    <a:pt x="12300" y="0"/>
                  </a:lnTo>
                  <a:lnTo>
                    <a:pt x="20989" y="0"/>
                  </a:lnTo>
                  <a:lnTo>
                    <a:pt x="24600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-1431647" y="2610338"/>
              <a:ext cx="167209" cy="53058"/>
            </a:xfrm>
            <a:custGeom>
              <a:avLst/>
              <a:gdLst/>
              <a:ahLst/>
              <a:cxnLst/>
              <a:rect l="l" t="t" r="r" b="b"/>
              <a:pathLst>
                <a:path w="11736" h="3724" extrusionOk="0">
                  <a:moveTo>
                    <a:pt x="1919" y="0"/>
                  </a:moveTo>
                  <a:lnTo>
                    <a:pt x="565" y="113"/>
                  </a:lnTo>
                  <a:lnTo>
                    <a:pt x="0" y="226"/>
                  </a:lnTo>
                  <a:lnTo>
                    <a:pt x="565" y="226"/>
                  </a:lnTo>
                  <a:lnTo>
                    <a:pt x="1919" y="113"/>
                  </a:lnTo>
                  <a:lnTo>
                    <a:pt x="3837" y="226"/>
                  </a:lnTo>
                  <a:lnTo>
                    <a:pt x="5078" y="452"/>
                  </a:lnTo>
                  <a:lnTo>
                    <a:pt x="6320" y="790"/>
                  </a:lnTo>
                  <a:lnTo>
                    <a:pt x="7448" y="1129"/>
                  </a:lnTo>
                  <a:lnTo>
                    <a:pt x="8576" y="1693"/>
                  </a:lnTo>
                  <a:lnTo>
                    <a:pt x="10269" y="2596"/>
                  </a:lnTo>
                  <a:lnTo>
                    <a:pt x="11736" y="3724"/>
                  </a:lnTo>
                  <a:lnTo>
                    <a:pt x="11397" y="3385"/>
                  </a:lnTo>
                  <a:lnTo>
                    <a:pt x="10382" y="2483"/>
                  </a:lnTo>
                  <a:lnTo>
                    <a:pt x="9479" y="1918"/>
                  </a:lnTo>
                  <a:lnTo>
                    <a:pt x="8689" y="1467"/>
                  </a:lnTo>
                  <a:lnTo>
                    <a:pt x="7561" y="903"/>
                  </a:lnTo>
                  <a:lnTo>
                    <a:pt x="6320" y="564"/>
                  </a:lnTo>
                  <a:lnTo>
                    <a:pt x="5078" y="226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-1431647" y="2610338"/>
              <a:ext cx="167209" cy="53058"/>
            </a:xfrm>
            <a:custGeom>
              <a:avLst/>
              <a:gdLst/>
              <a:ahLst/>
              <a:cxnLst/>
              <a:rect l="l" t="t" r="r" b="b"/>
              <a:pathLst>
                <a:path w="11736" h="3724" fill="none" extrusionOk="0">
                  <a:moveTo>
                    <a:pt x="11736" y="3724"/>
                  </a:moveTo>
                  <a:lnTo>
                    <a:pt x="11736" y="3724"/>
                  </a:lnTo>
                  <a:lnTo>
                    <a:pt x="10269" y="2596"/>
                  </a:lnTo>
                  <a:lnTo>
                    <a:pt x="10269" y="2596"/>
                  </a:lnTo>
                  <a:lnTo>
                    <a:pt x="8576" y="1693"/>
                  </a:lnTo>
                  <a:lnTo>
                    <a:pt x="8576" y="1693"/>
                  </a:lnTo>
                  <a:lnTo>
                    <a:pt x="7448" y="1129"/>
                  </a:lnTo>
                  <a:lnTo>
                    <a:pt x="6320" y="790"/>
                  </a:lnTo>
                  <a:lnTo>
                    <a:pt x="6320" y="790"/>
                  </a:lnTo>
                  <a:lnTo>
                    <a:pt x="5078" y="452"/>
                  </a:lnTo>
                  <a:lnTo>
                    <a:pt x="3837" y="226"/>
                  </a:lnTo>
                  <a:lnTo>
                    <a:pt x="3837" y="226"/>
                  </a:lnTo>
                  <a:lnTo>
                    <a:pt x="1919" y="113"/>
                  </a:lnTo>
                  <a:lnTo>
                    <a:pt x="1919" y="113"/>
                  </a:lnTo>
                  <a:lnTo>
                    <a:pt x="565" y="226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565" y="113"/>
                  </a:lnTo>
                  <a:lnTo>
                    <a:pt x="565" y="113"/>
                  </a:lnTo>
                  <a:lnTo>
                    <a:pt x="1919" y="0"/>
                  </a:lnTo>
                  <a:lnTo>
                    <a:pt x="1919" y="0"/>
                  </a:lnTo>
                  <a:lnTo>
                    <a:pt x="2934" y="0"/>
                  </a:lnTo>
                  <a:lnTo>
                    <a:pt x="3950" y="0"/>
                  </a:lnTo>
                  <a:lnTo>
                    <a:pt x="3950" y="0"/>
                  </a:lnTo>
                  <a:lnTo>
                    <a:pt x="5078" y="226"/>
                  </a:lnTo>
                  <a:lnTo>
                    <a:pt x="6320" y="564"/>
                  </a:lnTo>
                  <a:lnTo>
                    <a:pt x="6320" y="564"/>
                  </a:lnTo>
                  <a:lnTo>
                    <a:pt x="7561" y="903"/>
                  </a:lnTo>
                  <a:lnTo>
                    <a:pt x="8689" y="1467"/>
                  </a:lnTo>
                  <a:lnTo>
                    <a:pt x="8689" y="1467"/>
                  </a:lnTo>
                  <a:lnTo>
                    <a:pt x="9479" y="1918"/>
                  </a:lnTo>
                  <a:lnTo>
                    <a:pt x="10382" y="2483"/>
                  </a:lnTo>
                  <a:lnTo>
                    <a:pt x="10382" y="2483"/>
                  </a:lnTo>
                  <a:lnTo>
                    <a:pt x="11397" y="3385"/>
                  </a:lnTo>
                  <a:lnTo>
                    <a:pt x="11397" y="3385"/>
                  </a:lnTo>
                  <a:lnTo>
                    <a:pt x="11736" y="37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-1317496" y="2615154"/>
              <a:ext cx="99690" cy="27355"/>
            </a:xfrm>
            <a:custGeom>
              <a:avLst/>
              <a:gdLst/>
              <a:ahLst/>
              <a:cxnLst/>
              <a:rect l="l" t="t" r="r" b="b"/>
              <a:pathLst>
                <a:path w="6997" h="1920" extrusionOk="0">
                  <a:moveTo>
                    <a:pt x="0" y="1"/>
                  </a:moveTo>
                  <a:lnTo>
                    <a:pt x="903" y="452"/>
                  </a:lnTo>
                  <a:lnTo>
                    <a:pt x="3385" y="1242"/>
                  </a:lnTo>
                  <a:lnTo>
                    <a:pt x="5981" y="1806"/>
                  </a:lnTo>
                  <a:lnTo>
                    <a:pt x="6996" y="1919"/>
                  </a:lnTo>
                  <a:lnTo>
                    <a:pt x="6996" y="1919"/>
                  </a:lnTo>
                  <a:lnTo>
                    <a:pt x="5981" y="1693"/>
                  </a:lnTo>
                  <a:lnTo>
                    <a:pt x="3498" y="1016"/>
                  </a:lnTo>
                  <a:lnTo>
                    <a:pt x="1016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-1467023" y="2558890"/>
              <a:ext cx="22525" cy="57888"/>
            </a:xfrm>
            <a:custGeom>
              <a:avLst/>
              <a:gdLst/>
              <a:ahLst/>
              <a:cxnLst/>
              <a:rect l="l" t="t" r="r" b="b"/>
              <a:pathLst>
                <a:path w="1581" h="4063" extrusionOk="0">
                  <a:moveTo>
                    <a:pt x="1242" y="0"/>
                  </a:moveTo>
                  <a:lnTo>
                    <a:pt x="1016" y="113"/>
                  </a:lnTo>
                  <a:lnTo>
                    <a:pt x="565" y="452"/>
                  </a:lnTo>
                  <a:lnTo>
                    <a:pt x="339" y="790"/>
                  </a:lnTo>
                  <a:lnTo>
                    <a:pt x="114" y="1241"/>
                  </a:lnTo>
                  <a:lnTo>
                    <a:pt x="1" y="1693"/>
                  </a:lnTo>
                  <a:lnTo>
                    <a:pt x="1" y="2144"/>
                  </a:lnTo>
                  <a:lnTo>
                    <a:pt x="114" y="2596"/>
                  </a:lnTo>
                  <a:lnTo>
                    <a:pt x="339" y="3047"/>
                  </a:lnTo>
                  <a:lnTo>
                    <a:pt x="565" y="3385"/>
                  </a:lnTo>
                  <a:lnTo>
                    <a:pt x="904" y="3724"/>
                  </a:lnTo>
                  <a:lnTo>
                    <a:pt x="1242" y="3950"/>
                  </a:lnTo>
                  <a:lnTo>
                    <a:pt x="1581" y="4063"/>
                  </a:lnTo>
                  <a:lnTo>
                    <a:pt x="1468" y="3950"/>
                  </a:lnTo>
                  <a:lnTo>
                    <a:pt x="1016" y="3611"/>
                  </a:lnTo>
                  <a:lnTo>
                    <a:pt x="791" y="3273"/>
                  </a:lnTo>
                  <a:lnTo>
                    <a:pt x="565" y="2934"/>
                  </a:lnTo>
                  <a:lnTo>
                    <a:pt x="339" y="2596"/>
                  </a:lnTo>
                  <a:lnTo>
                    <a:pt x="226" y="2144"/>
                  </a:lnTo>
                  <a:lnTo>
                    <a:pt x="226" y="1693"/>
                  </a:lnTo>
                  <a:lnTo>
                    <a:pt x="339" y="1241"/>
                  </a:lnTo>
                  <a:lnTo>
                    <a:pt x="452" y="903"/>
                  </a:lnTo>
                  <a:lnTo>
                    <a:pt x="678" y="564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-1483095" y="2594253"/>
              <a:ext cx="20915" cy="9660"/>
            </a:xfrm>
            <a:custGeom>
              <a:avLst/>
              <a:gdLst/>
              <a:ahLst/>
              <a:cxnLst/>
              <a:rect l="l" t="t" r="r" b="b"/>
              <a:pathLst>
                <a:path w="1468" h="678" extrusionOk="0">
                  <a:moveTo>
                    <a:pt x="903" y="1"/>
                  </a:moveTo>
                  <a:lnTo>
                    <a:pt x="565" y="114"/>
                  </a:lnTo>
                  <a:lnTo>
                    <a:pt x="339" y="226"/>
                  </a:lnTo>
                  <a:lnTo>
                    <a:pt x="113" y="452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226" y="565"/>
                  </a:lnTo>
                  <a:lnTo>
                    <a:pt x="677" y="226"/>
                  </a:lnTo>
                  <a:lnTo>
                    <a:pt x="1242" y="114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-1489534" y="2566926"/>
              <a:ext cx="43426" cy="57888"/>
            </a:xfrm>
            <a:custGeom>
              <a:avLst/>
              <a:gdLst/>
              <a:ahLst/>
              <a:cxnLst/>
              <a:rect l="l" t="t" r="r" b="b"/>
              <a:pathLst>
                <a:path w="3048" h="4063" extrusionOk="0">
                  <a:moveTo>
                    <a:pt x="1468" y="0"/>
                  </a:moveTo>
                  <a:lnTo>
                    <a:pt x="1129" y="113"/>
                  </a:lnTo>
                  <a:lnTo>
                    <a:pt x="565" y="452"/>
                  </a:lnTo>
                  <a:lnTo>
                    <a:pt x="227" y="1016"/>
                  </a:lnTo>
                  <a:lnTo>
                    <a:pt x="114" y="1355"/>
                  </a:lnTo>
                  <a:lnTo>
                    <a:pt x="1" y="1806"/>
                  </a:lnTo>
                  <a:lnTo>
                    <a:pt x="1" y="2144"/>
                  </a:lnTo>
                  <a:lnTo>
                    <a:pt x="114" y="2483"/>
                  </a:lnTo>
                  <a:lnTo>
                    <a:pt x="452" y="3160"/>
                  </a:lnTo>
                  <a:lnTo>
                    <a:pt x="1017" y="3724"/>
                  </a:lnTo>
                  <a:lnTo>
                    <a:pt x="1581" y="3950"/>
                  </a:lnTo>
                  <a:lnTo>
                    <a:pt x="2258" y="4063"/>
                  </a:lnTo>
                  <a:lnTo>
                    <a:pt x="2709" y="4063"/>
                  </a:lnTo>
                  <a:lnTo>
                    <a:pt x="3048" y="3837"/>
                  </a:lnTo>
                  <a:lnTo>
                    <a:pt x="2596" y="3950"/>
                  </a:lnTo>
                  <a:lnTo>
                    <a:pt x="2258" y="3950"/>
                  </a:lnTo>
                  <a:lnTo>
                    <a:pt x="1694" y="3837"/>
                  </a:lnTo>
                  <a:lnTo>
                    <a:pt x="1242" y="3499"/>
                  </a:lnTo>
                  <a:lnTo>
                    <a:pt x="678" y="3047"/>
                  </a:lnTo>
                  <a:lnTo>
                    <a:pt x="340" y="2483"/>
                  </a:lnTo>
                  <a:lnTo>
                    <a:pt x="227" y="1806"/>
                  </a:lnTo>
                  <a:lnTo>
                    <a:pt x="452" y="1129"/>
                  </a:lnTo>
                  <a:lnTo>
                    <a:pt x="678" y="677"/>
                  </a:lnTo>
                  <a:lnTo>
                    <a:pt x="1129" y="339"/>
                  </a:lnTo>
                  <a:lnTo>
                    <a:pt x="1694" y="113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-1405930" y="2611948"/>
              <a:ext cx="28951" cy="4830"/>
            </a:xfrm>
            <a:custGeom>
              <a:avLst/>
              <a:gdLst/>
              <a:ahLst/>
              <a:cxnLst/>
              <a:rect l="l" t="t" r="r" b="b"/>
              <a:pathLst>
                <a:path w="2032" h="339" extrusionOk="0">
                  <a:moveTo>
                    <a:pt x="114" y="0"/>
                  </a:moveTo>
                  <a:lnTo>
                    <a:pt x="1" y="113"/>
                  </a:lnTo>
                  <a:lnTo>
                    <a:pt x="1016" y="113"/>
                  </a:lnTo>
                  <a:lnTo>
                    <a:pt x="2032" y="339"/>
                  </a:lnTo>
                  <a:lnTo>
                    <a:pt x="2032" y="339"/>
                  </a:lnTo>
                  <a:lnTo>
                    <a:pt x="1129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B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-1405930" y="2611948"/>
              <a:ext cx="28951" cy="4830"/>
            </a:xfrm>
            <a:custGeom>
              <a:avLst/>
              <a:gdLst/>
              <a:ahLst/>
              <a:cxnLst/>
              <a:rect l="l" t="t" r="r" b="b"/>
              <a:pathLst>
                <a:path w="2032" h="339" fill="none" extrusionOk="0">
                  <a:moveTo>
                    <a:pt x="114" y="0"/>
                  </a:moveTo>
                  <a:lnTo>
                    <a:pt x="114" y="0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016" y="113"/>
                  </a:lnTo>
                  <a:lnTo>
                    <a:pt x="2032" y="339"/>
                  </a:lnTo>
                  <a:lnTo>
                    <a:pt x="2032" y="339"/>
                  </a:lnTo>
                  <a:lnTo>
                    <a:pt x="1129" y="113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-1404320" y="2611948"/>
              <a:ext cx="164003" cy="90044"/>
            </a:xfrm>
            <a:custGeom>
              <a:avLst/>
              <a:gdLst/>
              <a:ahLst/>
              <a:cxnLst/>
              <a:rect l="l" t="t" r="r" b="b"/>
              <a:pathLst>
                <a:path w="11511" h="6320" extrusionOk="0">
                  <a:moveTo>
                    <a:pt x="1" y="0"/>
                  </a:moveTo>
                  <a:lnTo>
                    <a:pt x="1016" y="113"/>
                  </a:lnTo>
                  <a:lnTo>
                    <a:pt x="1919" y="339"/>
                  </a:lnTo>
                  <a:lnTo>
                    <a:pt x="3273" y="790"/>
                  </a:lnTo>
                  <a:lnTo>
                    <a:pt x="4627" y="1354"/>
                  </a:lnTo>
                  <a:lnTo>
                    <a:pt x="5756" y="1918"/>
                  </a:lnTo>
                  <a:lnTo>
                    <a:pt x="6771" y="2595"/>
                  </a:lnTo>
                  <a:lnTo>
                    <a:pt x="8577" y="4288"/>
                  </a:lnTo>
                  <a:lnTo>
                    <a:pt x="10269" y="6094"/>
                  </a:lnTo>
                  <a:lnTo>
                    <a:pt x="10495" y="6319"/>
                  </a:lnTo>
                  <a:lnTo>
                    <a:pt x="11059" y="6319"/>
                  </a:lnTo>
                  <a:lnTo>
                    <a:pt x="11285" y="6206"/>
                  </a:lnTo>
                  <a:lnTo>
                    <a:pt x="11398" y="6094"/>
                  </a:lnTo>
                  <a:lnTo>
                    <a:pt x="11511" y="5868"/>
                  </a:lnTo>
                  <a:lnTo>
                    <a:pt x="11511" y="5642"/>
                  </a:lnTo>
                  <a:lnTo>
                    <a:pt x="11511" y="5416"/>
                  </a:lnTo>
                  <a:lnTo>
                    <a:pt x="11059" y="4627"/>
                  </a:lnTo>
                  <a:lnTo>
                    <a:pt x="10382" y="3950"/>
                  </a:lnTo>
                  <a:lnTo>
                    <a:pt x="9141" y="2821"/>
                  </a:lnTo>
                  <a:lnTo>
                    <a:pt x="9141" y="2821"/>
                  </a:lnTo>
                  <a:lnTo>
                    <a:pt x="9479" y="3272"/>
                  </a:lnTo>
                  <a:lnTo>
                    <a:pt x="9818" y="3611"/>
                  </a:lnTo>
                  <a:lnTo>
                    <a:pt x="8351" y="2483"/>
                  </a:lnTo>
                  <a:lnTo>
                    <a:pt x="6658" y="1580"/>
                  </a:lnTo>
                  <a:lnTo>
                    <a:pt x="5530" y="1016"/>
                  </a:lnTo>
                  <a:lnTo>
                    <a:pt x="4402" y="677"/>
                  </a:lnTo>
                  <a:lnTo>
                    <a:pt x="3160" y="339"/>
                  </a:lnTo>
                  <a:lnTo>
                    <a:pt x="1919" y="11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-1404320" y="2611948"/>
              <a:ext cx="164003" cy="90044"/>
            </a:xfrm>
            <a:custGeom>
              <a:avLst/>
              <a:gdLst/>
              <a:ahLst/>
              <a:cxnLst/>
              <a:rect l="l" t="t" r="r" b="b"/>
              <a:pathLst>
                <a:path w="11511" h="6320" fill="none" extrusionOk="0">
                  <a:moveTo>
                    <a:pt x="339" y="0"/>
                  </a:moveTo>
                  <a:lnTo>
                    <a:pt x="33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016" y="113"/>
                  </a:lnTo>
                  <a:lnTo>
                    <a:pt x="1919" y="339"/>
                  </a:lnTo>
                  <a:lnTo>
                    <a:pt x="1919" y="339"/>
                  </a:lnTo>
                  <a:lnTo>
                    <a:pt x="3273" y="790"/>
                  </a:lnTo>
                  <a:lnTo>
                    <a:pt x="4627" y="1354"/>
                  </a:lnTo>
                  <a:lnTo>
                    <a:pt x="5756" y="1918"/>
                  </a:lnTo>
                  <a:lnTo>
                    <a:pt x="6771" y="2595"/>
                  </a:lnTo>
                  <a:lnTo>
                    <a:pt x="6771" y="2595"/>
                  </a:lnTo>
                  <a:lnTo>
                    <a:pt x="8577" y="4288"/>
                  </a:lnTo>
                  <a:lnTo>
                    <a:pt x="10269" y="6094"/>
                  </a:lnTo>
                  <a:lnTo>
                    <a:pt x="10269" y="6094"/>
                  </a:lnTo>
                  <a:lnTo>
                    <a:pt x="10495" y="6319"/>
                  </a:lnTo>
                  <a:lnTo>
                    <a:pt x="10834" y="6319"/>
                  </a:lnTo>
                  <a:lnTo>
                    <a:pt x="10834" y="6319"/>
                  </a:lnTo>
                  <a:lnTo>
                    <a:pt x="11059" y="6319"/>
                  </a:lnTo>
                  <a:lnTo>
                    <a:pt x="11285" y="6206"/>
                  </a:lnTo>
                  <a:lnTo>
                    <a:pt x="11285" y="6206"/>
                  </a:lnTo>
                  <a:lnTo>
                    <a:pt x="11398" y="6094"/>
                  </a:lnTo>
                  <a:lnTo>
                    <a:pt x="11511" y="5868"/>
                  </a:lnTo>
                  <a:lnTo>
                    <a:pt x="11511" y="5642"/>
                  </a:lnTo>
                  <a:lnTo>
                    <a:pt x="11511" y="5416"/>
                  </a:lnTo>
                  <a:lnTo>
                    <a:pt x="11511" y="5416"/>
                  </a:lnTo>
                  <a:lnTo>
                    <a:pt x="11059" y="4627"/>
                  </a:lnTo>
                  <a:lnTo>
                    <a:pt x="10382" y="3950"/>
                  </a:lnTo>
                  <a:lnTo>
                    <a:pt x="10382" y="3950"/>
                  </a:lnTo>
                  <a:lnTo>
                    <a:pt x="9141" y="2821"/>
                  </a:lnTo>
                  <a:lnTo>
                    <a:pt x="9141" y="2821"/>
                  </a:lnTo>
                  <a:lnTo>
                    <a:pt x="9479" y="3272"/>
                  </a:lnTo>
                  <a:lnTo>
                    <a:pt x="9479" y="3272"/>
                  </a:lnTo>
                  <a:lnTo>
                    <a:pt x="9818" y="3611"/>
                  </a:lnTo>
                  <a:lnTo>
                    <a:pt x="9818" y="3611"/>
                  </a:lnTo>
                  <a:lnTo>
                    <a:pt x="9818" y="3611"/>
                  </a:lnTo>
                  <a:lnTo>
                    <a:pt x="9818" y="3611"/>
                  </a:lnTo>
                  <a:lnTo>
                    <a:pt x="8351" y="2483"/>
                  </a:lnTo>
                  <a:lnTo>
                    <a:pt x="8351" y="2483"/>
                  </a:lnTo>
                  <a:lnTo>
                    <a:pt x="6658" y="1580"/>
                  </a:lnTo>
                  <a:lnTo>
                    <a:pt x="6658" y="1580"/>
                  </a:lnTo>
                  <a:lnTo>
                    <a:pt x="5530" y="1016"/>
                  </a:lnTo>
                  <a:lnTo>
                    <a:pt x="4402" y="677"/>
                  </a:lnTo>
                  <a:lnTo>
                    <a:pt x="4402" y="677"/>
                  </a:lnTo>
                  <a:lnTo>
                    <a:pt x="3160" y="339"/>
                  </a:lnTo>
                  <a:lnTo>
                    <a:pt x="1919" y="113"/>
                  </a:lnTo>
                  <a:lnTo>
                    <a:pt x="1919" y="113"/>
                  </a:lnTo>
                  <a:lnTo>
                    <a:pt x="3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-1399490" y="2611948"/>
              <a:ext cx="135052" cy="51448"/>
            </a:xfrm>
            <a:custGeom>
              <a:avLst/>
              <a:gdLst/>
              <a:ahLst/>
              <a:cxnLst/>
              <a:rect l="l" t="t" r="r" b="b"/>
              <a:pathLst>
                <a:path w="9479" h="3611" extrusionOk="0">
                  <a:moveTo>
                    <a:pt x="0" y="0"/>
                  </a:moveTo>
                  <a:lnTo>
                    <a:pt x="1580" y="113"/>
                  </a:lnTo>
                  <a:lnTo>
                    <a:pt x="2821" y="339"/>
                  </a:lnTo>
                  <a:lnTo>
                    <a:pt x="4063" y="677"/>
                  </a:lnTo>
                  <a:lnTo>
                    <a:pt x="5191" y="1016"/>
                  </a:lnTo>
                  <a:lnTo>
                    <a:pt x="6319" y="1580"/>
                  </a:lnTo>
                  <a:lnTo>
                    <a:pt x="8012" y="2483"/>
                  </a:lnTo>
                  <a:lnTo>
                    <a:pt x="9479" y="3611"/>
                  </a:lnTo>
                  <a:lnTo>
                    <a:pt x="9140" y="3272"/>
                  </a:lnTo>
                  <a:lnTo>
                    <a:pt x="8802" y="2821"/>
                  </a:lnTo>
                  <a:lnTo>
                    <a:pt x="7899" y="2257"/>
                  </a:lnTo>
                  <a:lnTo>
                    <a:pt x="6884" y="1693"/>
                  </a:lnTo>
                  <a:lnTo>
                    <a:pt x="5868" y="1241"/>
                  </a:lnTo>
                  <a:lnTo>
                    <a:pt x="4852" y="790"/>
                  </a:lnTo>
                  <a:lnTo>
                    <a:pt x="3837" y="451"/>
                  </a:lnTo>
                  <a:lnTo>
                    <a:pt x="2708" y="226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-1280524" y="2878818"/>
              <a:ext cx="118981" cy="98094"/>
            </a:xfrm>
            <a:custGeom>
              <a:avLst/>
              <a:gdLst/>
              <a:ahLst/>
              <a:cxnLst/>
              <a:rect l="l" t="t" r="r" b="b"/>
              <a:pathLst>
                <a:path w="8351" h="6885" extrusionOk="0">
                  <a:moveTo>
                    <a:pt x="8351" y="1"/>
                  </a:moveTo>
                  <a:lnTo>
                    <a:pt x="7561" y="904"/>
                  </a:lnTo>
                  <a:lnTo>
                    <a:pt x="6207" y="2484"/>
                  </a:lnTo>
                  <a:lnTo>
                    <a:pt x="4627" y="3838"/>
                  </a:lnTo>
                  <a:lnTo>
                    <a:pt x="3047" y="5079"/>
                  </a:lnTo>
                  <a:lnTo>
                    <a:pt x="1355" y="6207"/>
                  </a:lnTo>
                  <a:lnTo>
                    <a:pt x="226" y="6772"/>
                  </a:lnTo>
                  <a:lnTo>
                    <a:pt x="1" y="6884"/>
                  </a:lnTo>
                  <a:lnTo>
                    <a:pt x="1468" y="6546"/>
                  </a:lnTo>
                  <a:lnTo>
                    <a:pt x="2934" y="6207"/>
                  </a:lnTo>
                  <a:lnTo>
                    <a:pt x="4401" y="5643"/>
                  </a:lnTo>
                  <a:lnTo>
                    <a:pt x="4966" y="5305"/>
                  </a:lnTo>
                  <a:lnTo>
                    <a:pt x="5643" y="4966"/>
                  </a:lnTo>
                  <a:lnTo>
                    <a:pt x="6207" y="4515"/>
                  </a:lnTo>
                  <a:lnTo>
                    <a:pt x="6771" y="3951"/>
                  </a:lnTo>
                  <a:lnTo>
                    <a:pt x="7223" y="3386"/>
                  </a:lnTo>
                  <a:lnTo>
                    <a:pt x="7674" y="2709"/>
                  </a:lnTo>
                  <a:lnTo>
                    <a:pt x="8012" y="2032"/>
                  </a:lnTo>
                  <a:lnTo>
                    <a:pt x="8238" y="1355"/>
                  </a:lnTo>
                  <a:lnTo>
                    <a:pt x="8351" y="678"/>
                  </a:lnTo>
                  <a:lnTo>
                    <a:pt x="8351" y="1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-1280524" y="2877222"/>
              <a:ext cx="118981" cy="99690"/>
            </a:xfrm>
            <a:custGeom>
              <a:avLst/>
              <a:gdLst/>
              <a:ahLst/>
              <a:cxnLst/>
              <a:rect l="l" t="t" r="r" b="b"/>
              <a:pathLst>
                <a:path w="8351" h="6997" fill="none" extrusionOk="0">
                  <a:moveTo>
                    <a:pt x="8351" y="0"/>
                  </a:moveTo>
                  <a:lnTo>
                    <a:pt x="8351" y="0"/>
                  </a:lnTo>
                  <a:lnTo>
                    <a:pt x="8351" y="113"/>
                  </a:lnTo>
                  <a:lnTo>
                    <a:pt x="8351" y="113"/>
                  </a:lnTo>
                  <a:lnTo>
                    <a:pt x="7561" y="1016"/>
                  </a:lnTo>
                  <a:lnTo>
                    <a:pt x="7561" y="1016"/>
                  </a:lnTo>
                  <a:lnTo>
                    <a:pt x="6207" y="2596"/>
                  </a:lnTo>
                  <a:lnTo>
                    <a:pt x="4627" y="3950"/>
                  </a:lnTo>
                  <a:lnTo>
                    <a:pt x="4627" y="3950"/>
                  </a:lnTo>
                  <a:lnTo>
                    <a:pt x="3047" y="5191"/>
                  </a:lnTo>
                  <a:lnTo>
                    <a:pt x="1355" y="6319"/>
                  </a:lnTo>
                  <a:lnTo>
                    <a:pt x="1355" y="6319"/>
                  </a:lnTo>
                  <a:lnTo>
                    <a:pt x="226" y="6884"/>
                  </a:lnTo>
                  <a:lnTo>
                    <a:pt x="226" y="6884"/>
                  </a:lnTo>
                  <a:lnTo>
                    <a:pt x="1" y="6996"/>
                  </a:lnTo>
                  <a:lnTo>
                    <a:pt x="1" y="6996"/>
                  </a:lnTo>
                  <a:lnTo>
                    <a:pt x="1468" y="6658"/>
                  </a:lnTo>
                  <a:lnTo>
                    <a:pt x="2934" y="6319"/>
                  </a:lnTo>
                  <a:lnTo>
                    <a:pt x="4401" y="5755"/>
                  </a:lnTo>
                  <a:lnTo>
                    <a:pt x="4966" y="5417"/>
                  </a:lnTo>
                  <a:lnTo>
                    <a:pt x="5643" y="5078"/>
                  </a:lnTo>
                  <a:lnTo>
                    <a:pt x="5643" y="5078"/>
                  </a:lnTo>
                  <a:lnTo>
                    <a:pt x="6207" y="4627"/>
                  </a:lnTo>
                  <a:lnTo>
                    <a:pt x="6771" y="4063"/>
                  </a:lnTo>
                  <a:lnTo>
                    <a:pt x="7223" y="3498"/>
                  </a:lnTo>
                  <a:lnTo>
                    <a:pt x="7674" y="2821"/>
                  </a:lnTo>
                  <a:lnTo>
                    <a:pt x="8012" y="2144"/>
                  </a:lnTo>
                  <a:lnTo>
                    <a:pt x="8238" y="1467"/>
                  </a:lnTo>
                  <a:lnTo>
                    <a:pt x="8351" y="790"/>
                  </a:lnTo>
                  <a:lnTo>
                    <a:pt x="83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-1282134" y="2877222"/>
              <a:ext cx="120591" cy="99690"/>
            </a:xfrm>
            <a:custGeom>
              <a:avLst/>
              <a:gdLst/>
              <a:ahLst/>
              <a:cxnLst/>
              <a:rect l="l" t="t" r="r" b="b"/>
              <a:pathLst>
                <a:path w="8464" h="6997" extrusionOk="0">
                  <a:moveTo>
                    <a:pt x="8464" y="0"/>
                  </a:moveTo>
                  <a:lnTo>
                    <a:pt x="7674" y="1016"/>
                  </a:lnTo>
                  <a:lnTo>
                    <a:pt x="7674" y="1016"/>
                  </a:lnTo>
                  <a:lnTo>
                    <a:pt x="8464" y="113"/>
                  </a:lnTo>
                  <a:lnTo>
                    <a:pt x="8464" y="0"/>
                  </a:lnTo>
                  <a:close/>
                  <a:moveTo>
                    <a:pt x="7674" y="1016"/>
                  </a:moveTo>
                  <a:lnTo>
                    <a:pt x="6658" y="2031"/>
                  </a:lnTo>
                  <a:lnTo>
                    <a:pt x="5756" y="3047"/>
                  </a:lnTo>
                  <a:lnTo>
                    <a:pt x="4627" y="3950"/>
                  </a:lnTo>
                  <a:lnTo>
                    <a:pt x="3499" y="4740"/>
                  </a:lnTo>
                  <a:lnTo>
                    <a:pt x="2370" y="5529"/>
                  </a:lnTo>
                  <a:lnTo>
                    <a:pt x="1" y="6996"/>
                  </a:lnTo>
                  <a:lnTo>
                    <a:pt x="114" y="6996"/>
                  </a:lnTo>
                  <a:lnTo>
                    <a:pt x="339" y="6884"/>
                  </a:lnTo>
                  <a:lnTo>
                    <a:pt x="1468" y="6319"/>
                  </a:lnTo>
                  <a:lnTo>
                    <a:pt x="3160" y="5191"/>
                  </a:lnTo>
                  <a:lnTo>
                    <a:pt x="4740" y="3950"/>
                  </a:lnTo>
                  <a:lnTo>
                    <a:pt x="6320" y="2596"/>
                  </a:lnTo>
                  <a:lnTo>
                    <a:pt x="7674" y="10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-1282134" y="2976898"/>
              <a:ext cx="1624" cy="14"/>
            </a:xfrm>
            <a:custGeom>
              <a:avLst/>
              <a:gdLst/>
              <a:ahLst/>
              <a:cxnLst/>
              <a:rect l="l" t="t" r="r" b="b"/>
              <a:pathLst>
                <a:path w="114" h="1" extrusionOk="0">
                  <a:moveTo>
                    <a:pt x="114" y="0"/>
                  </a:moveTo>
                  <a:lnTo>
                    <a:pt x="11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B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-1282134" y="2976898"/>
              <a:ext cx="1624" cy="14"/>
            </a:xfrm>
            <a:custGeom>
              <a:avLst/>
              <a:gdLst/>
              <a:ahLst/>
              <a:cxnLst/>
              <a:rect l="l" t="t" r="r" b="b"/>
              <a:pathLst>
                <a:path w="114" h="1" fill="none" extrusionOk="0">
                  <a:moveTo>
                    <a:pt x="114" y="0"/>
                  </a:moveTo>
                  <a:lnTo>
                    <a:pt x="11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-2613334" y="3274329"/>
              <a:ext cx="122201" cy="745999"/>
            </a:xfrm>
            <a:custGeom>
              <a:avLst/>
              <a:gdLst/>
              <a:ahLst/>
              <a:cxnLst/>
              <a:rect l="l" t="t" r="r" b="b"/>
              <a:pathLst>
                <a:path w="8577" h="52360" extrusionOk="0">
                  <a:moveTo>
                    <a:pt x="5981" y="0"/>
                  </a:moveTo>
                  <a:lnTo>
                    <a:pt x="1" y="52360"/>
                  </a:lnTo>
                  <a:lnTo>
                    <a:pt x="2709" y="52247"/>
                  </a:lnTo>
                  <a:lnTo>
                    <a:pt x="8577" y="226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-2389862" y="3274329"/>
              <a:ext cx="123811" cy="745999"/>
            </a:xfrm>
            <a:custGeom>
              <a:avLst/>
              <a:gdLst/>
              <a:ahLst/>
              <a:cxnLst/>
              <a:rect l="l" t="t" r="r" b="b"/>
              <a:pathLst>
                <a:path w="8690" h="52360" extrusionOk="0">
                  <a:moveTo>
                    <a:pt x="5982" y="0"/>
                  </a:moveTo>
                  <a:lnTo>
                    <a:pt x="1" y="52360"/>
                  </a:lnTo>
                  <a:lnTo>
                    <a:pt x="2709" y="52247"/>
                  </a:lnTo>
                  <a:lnTo>
                    <a:pt x="8690" y="226"/>
                  </a:lnTo>
                  <a:lnTo>
                    <a:pt x="59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-1836803" y="3282364"/>
              <a:ext cx="122201" cy="737964"/>
            </a:xfrm>
            <a:custGeom>
              <a:avLst/>
              <a:gdLst/>
              <a:ahLst/>
              <a:cxnLst/>
              <a:rect l="l" t="t" r="r" b="b"/>
              <a:pathLst>
                <a:path w="8577" h="51796" extrusionOk="0">
                  <a:moveTo>
                    <a:pt x="2596" y="1"/>
                  </a:moveTo>
                  <a:lnTo>
                    <a:pt x="1" y="226"/>
                  </a:lnTo>
                  <a:lnTo>
                    <a:pt x="5869" y="51796"/>
                  </a:lnTo>
                  <a:lnTo>
                    <a:pt x="8577" y="51796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-2082786" y="3282364"/>
              <a:ext cx="122201" cy="737964"/>
            </a:xfrm>
            <a:custGeom>
              <a:avLst/>
              <a:gdLst/>
              <a:ahLst/>
              <a:cxnLst/>
              <a:rect l="l" t="t" r="r" b="b"/>
              <a:pathLst>
                <a:path w="8577" h="51796" extrusionOk="0">
                  <a:moveTo>
                    <a:pt x="2596" y="1"/>
                  </a:moveTo>
                  <a:lnTo>
                    <a:pt x="1" y="226"/>
                  </a:lnTo>
                  <a:lnTo>
                    <a:pt x="5869" y="51796"/>
                  </a:lnTo>
                  <a:lnTo>
                    <a:pt x="8577" y="51796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-2082786" y="3282364"/>
              <a:ext cx="122201" cy="737964"/>
            </a:xfrm>
            <a:custGeom>
              <a:avLst/>
              <a:gdLst/>
              <a:ahLst/>
              <a:cxnLst/>
              <a:rect l="l" t="t" r="r" b="b"/>
              <a:pathLst>
                <a:path w="8577" h="51796" fill="none" extrusionOk="0">
                  <a:moveTo>
                    <a:pt x="8577" y="51796"/>
                  </a:moveTo>
                  <a:lnTo>
                    <a:pt x="5869" y="51796"/>
                  </a:lnTo>
                  <a:lnTo>
                    <a:pt x="1" y="226"/>
                  </a:lnTo>
                  <a:lnTo>
                    <a:pt x="2596" y="1"/>
                  </a:lnTo>
                  <a:lnTo>
                    <a:pt x="8577" y="5179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-2553851" y="3320946"/>
              <a:ext cx="770120" cy="80413"/>
            </a:xfrm>
            <a:custGeom>
              <a:avLst/>
              <a:gdLst/>
              <a:ahLst/>
              <a:cxnLst/>
              <a:rect l="l" t="t" r="r" b="b"/>
              <a:pathLst>
                <a:path w="54053" h="5644" extrusionOk="0">
                  <a:moveTo>
                    <a:pt x="1" y="1"/>
                  </a:moveTo>
                  <a:lnTo>
                    <a:pt x="1" y="5643"/>
                  </a:lnTo>
                  <a:lnTo>
                    <a:pt x="54053" y="5643"/>
                  </a:lnTo>
                  <a:lnTo>
                    <a:pt x="540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-2553851" y="2430264"/>
              <a:ext cx="561124" cy="898747"/>
            </a:xfrm>
            <a:custGeom>
              <a:avLst/>
              <a:gdLst/>
              <a:ahLst/>
              <a:cxnLst/>
              <a:rect l="l" t="t" r="r" b="b"/>
              <a:pathLst>
                <a:path w="39384" h="63081" extrusionOk="0">
                  <a:moveTo>
                    <a:pt x="34757" y="1"/>
                  </a:moveTo>
                  <a:lnTo>
                    <a:pt x="452" y="452"/>
                  </a:lnTo>
                  <a:lnTo>
                    <a:pt x="1" y="62516"/>
                  </a:lnTo>
                  <a:lnTo>
                    <a:pt x="39383" y="63080"/>
                  </a:lnTo>
                  <a:lnTo>
                    <a:pt x="347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-2553851" y="2430264"/>
              <a:ext cx="561124" cy="898747"/>
            </a:xfrm>
            <a:custGeom>
              <a:avLst/>
              <a:gdLst/>
              <a:ahLst/>
              <a:cxnLst/>
              <a:rect l="l" t="t" r="r" b="b"/>
              <a:pathLst>
                <a:path w="39384" h="63081" fill="none" extrusionOk="0">
                  <a:moveTo>
                    <a:pt x="34757" y="1"/>
                  </a:moveTo>
                  <a:lnTo>
                    <a:pt x="452" y="452"/>
                  </a:lnTo>
                  <a:lnTo>
                    <a:pt x="1" y="62516"/>
                  </a:lnTo>
                  <a:lnTo>
                    <a:pt x="39383" y="63080"/>
                  </a:lnTo>
                  <a:lnTo>
                    <a:pt x="34757" y="1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-2495964" y="2364355"/>
              <a:ext cx="882661" cy="787801"/>
            </a:xfrm>
            <a:custGeom>
              <a:avLst/>
              <a:gdLst/>
              <a:ahLst/>
              <a:cxnLst/>
              <a:rect l="l" t="t" r="r" b="b"/>
              <a:pathLst>
                <a:path w="61952" h="55294" extrusionOk="0">
                  <a:moveTo>
                    <a:pt x="15008" y="0"/>
                  </a:moveTo>
                  <a:lnTo>
                    <a:pt x="12413" y="2934"/>
                  </a:lnTo>
                  <a:lnTo>
                    <a:pt x="7448" y="4852"/>
                  </a:lnTo>
                  <a:lnTo>
                    <a:pt x="3724" y="6432"/>
                  </a:lnTo>
                  <a:lnTo>
                    <a:pt x="2370" y="7222"/>
                  </a:lnTo>
                  <a:lnTo>
                    <a:pt x="1467" y="7673"/>
                  </a:lnTo>
                  <a:lnTo>
                    <a:pt x="1354" y="7899"/>
                  </a:lnTo>
                  <a:lnTo>
                    <a:pt x="1242" y="8238"/>
                  </a:lnTo>
                  <a:lnTo>
                    <a:pt x="1129" y="9140"/>
                  </a:lnTo>
                  <a:lnTo>
                    <a:pt x="1129" y="10382"/>
                  </a:lnTo>
                  <a:lnTo>
                    <a:pt x="1242" y="12074"/>
                  </a:lnTo>
                  <a:lnTo>
                    <a:pt x="1693" y="15911"/>
                  </a:lnTo>
                  <a:lnTo>
                    <a:pt x="2257" y="20199"/>
                  </a:lnTo>
                  <a:lnTo>
                    <a:pt x="3611" y="28211"/>
                  </a:lnTo>
                  <a:lnTo>
                    <a:pt x="4175" y="31822"/>
                  </a:lnTo>
                  <a:lnTo>
                    <a:pt x="226" y="48410"/>
                  </a:lnTo>
                  <a:lnTo>
                    <a:pt x="0" y="49538"/>
                  </a:lnTo>
                  <a:lnTo>
                    <a:pt x="0" y="50667"/>
                  </a:lnTo>
                  <a:lnTo>
                    <a:pt x="0" y="51795"/>
                  </a:lnTo>
                  <a:lnTo>
                    <a:pt x="113" y="52924"/>
                  </a:lnTo>
                  <a:lnTo>
                    <a:pt x="452" y="54616"/>
                  </a:lnTo>
                  <a:lnTo>
                    <a:pt x="564" y="55293"/>
                  </a:lnTo>
                  <a:lnTo>
                    <a:pt x="7109" y="49087"/>
                  </a:lnTo>
                  <a:lnTo>
                    <a:pt x="7786" y="48184"/>
                  </a:lnTo>
                  <a:lnTo>
                    <a:pt x="8689" y="47281"/>
                  </a:lnTo>
                  <a:lnTo>
                    <a:pt x="9592" y="46492"/>
                  </a:lnTo>
                  <a:lnTo>
                    <a:pt x="10608" y="45702"/>
                  </a:lnTo>
                  <a:lnTo>
                    <a:pt x="11736" y="45025"/>
                  </a:lnTo>
                  <a:lnTo>
                    <a:pt x="12752" y="44460"/>
                  </a:lnTo>
                  <a:lnTo>
                    <a:pt x="13880" y="44122"/>
                  </a:lnTo>
                  <a:lnTo>
                    <a:pt x="15008" y="44009"/>
                  </a:lnTo>
                  <a:lnTo>
                    <a:pt x="39495" y="44122"/>
                  </a:lnTo>
                  <a:lnTo>
                    <a:pt x="39495" y="44122"/>
                  </a:lnTo>
                  <a:lnTo>
                    <a:pt x="38480" y="37238"/>
                  </a:lnTo>
                  <a:lnTo>
                    <a:pt x="58340" y="41188"/>
                  </a:lnTo>
                  <a:lnTo>
                    <a:pt x="60033" y="37803"/>
                  </a:lnTo>
                  <a:lnTo>
                    <a:pt x="61274" y="35433"/>
                  </a:lnTo>
                  <a:lnTo>
                    <a:pt x="61951" y="34417"/>
                  </a:lnTo>
                  <a:lnTo>
                    <a:pt x="61387" y="34079"/>
                  </a:lnTo>
                  <a:lnTo>
                    <a:pt x="59581" y="33515"/>
                  </a:lnTo>
                  <a:lnTo>
                    <a:pt x="54052" y="31596"/>
                  </a:lnTo>
                  <a:lnTo>
                    <a:pt x="46040" y="28888"/>
                  </a:lnTo>
                  <a:lnTo>
                    <a:pt x="45815" y="28324"/>
                  </a:lnTo>
                  <a:lnTo>
                    <a:pt x="45363" y="27647"/>
                  </a:lnTo>
                  <a:lnTo>
                    <a:pt x="44009" y="25954"/>
                  </a:lnTo>
                  <a:lnTo>
                    <a:pt x="42204" y="23810"/>
                  </a:lnTo>
                  <a:lnTo>
                    <a:pt x="39947" y="14444"/>
                  </a:lnTo>
                  <a:lnTo>
                    <a:pt x="39608" y="13541"/>
                  </a:lnTo>
                  <a:lnTo>
                    <a:pt x="39157" y="12751"/>
                  </a:lnTo>
                  <a:lnTo>
                    <a:pt x="38028" y="11172"/>
                  </a:lnTo>
                  <a:lnTo>
                    <a:pt x="36787" y="9817"/>
                  </a:lnTo>
                  <a:lnTo>
                    <a:pt x="35433" y="8689"/>
                  </a:lnTo>
                  <a:lnTo>
                    <a:pt x="33853" y="7673"/>
                  </a:lnTo>
                  <a:lnTo>
                    <a:pt x="28888" y="4852"/>
                  </a:lnTo>
                  <a:lnTo>
                    <a:pt x="27760" y="2257"/>
                  </a:lnTo>
                  <a:lnTo>
                    <a:pt x="1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-2495964" y="2364355"/>
              <a:ext cx="882661" cy="787801"/>
            </a:xfrm>
            <a:custGeom>
              <a:avLst/>
              <a:gdLst/>
              <a:ahLst/>
              <a:cxnLst/>
              <a:rect l="l" t="t" r="r" b="b"/>
              <a:pathLst>
                <a:path w="61952" h="55294" fill="none" extrusionOk="0">
                  <a:moveTo>
                    <a:pt x="46040" y="28888"/>
                  </a:moveTo>
                  <a:lnTo>
                    <a:pt x="46040" y="28888"/>
                  </a:lnTo>
                  <a:lnTo>
                    <a:pt x="45815" y="28324"/>
                  </a:lnTo>
                  <a:lnTo>
                    <a:pt x="45363" y="27647"/>
                  </a:lnTo>
                  <a:lnTo>
                    <a:pt x="44009" y="25954"/>
                  </a:lnTo>
                  <a:lnTo>
                    <a:pt x="42204" y="23810"/>
                  </a:lnTo>
                  <a:lnTo>
                    <a:pt x="42204" y="23810"/>
                  </a:lnTo>
                  <a:lnTo>
                    <a:pt x="39947" y="14444"/>
                  </a:lnTo>
                  <a:lnTo>
                    <a:pt x="39947" y="14444"/>
                  </a:lnTo>
                  <a:lnTo>
                    <a:pt x="39608" y="13541"/>
                  </a:lnTo>
                  <a:lnTo>
                    <a:pt x="39157" y="12751"/>
                  </a:lnTo>
                  <a:lnTo>
                    <a:pt x="39157" y="12751"/>
                  </a:lnTo>
                  <a:lnTo>
                    <a:pt x="38028" y="11172"/>
                  </a:lnTo>
                  <a:lnTo>
                    <a:pt x="36787" y="9817"/>
                  </a:lnTo>
                  <a:lnTo>
                    <a:pt x="35433" y="8689"/>
                  </a:lnTo>
                  <a:lnTo>
                    <a:pt x="33853" y="7673"/>
                  </a:lnTo>
                  <a:lnTo>
                    <a:pt x="28888" y="4852"/>
                  </a:lnTo>
                  <a:lnTo>
                    <a:pt x="27760" y="2257"/>
                  </a:lnTo>
                  <a:lnTo>
                    <a:pt x="15008" y="0"/>
                  </a:lnTo>
                  <a:lnTo>
                    <a:pt x="12413" y="2934"/>
                  </a:lnTo>
                  <a:lnTo>
                    <a:pt x="12413" y="2934"/>
                  </a:lnTo>
                  <a:lnTo>
                    <a:pt x="7448" y="4852"/>
                  </a:lnTo>
                  <a:lnTo>
                    <a:pt x="3724" y="6432"/>
                  </a:lnTo>
                  <a:lnTo>
                    <a:pt x="2370" y="7222"/>
                  </a:lnTo>
                  <a:lnTo>
                    <a:pt x="1467" y="7673"/>
                  </a:lnTo>
                  <a:lnTo>
                    <a:pt x="1467" y="7673"/>
                  </a:lnTo>
                  <a:lnTo>
                    <a:pt x="1354" y="7899"/>
                  </a:lnTo>
                  <a:lnTo>
                    <a:pt x="1242" y="8238"/>
                  </a:lnTo>
                  <a:lnTo>
                    <a:pt x="1129" y="9140"/>
                  </a:lnTo>
                  <a:lnTo>
                    <a:pt x="1129" y="10382"/>
                  </a:lnTo>
                  <a:lnTo>
                    <a:pt x="1242" y="12074"/>
                  </a:lnTo>
                  <a:lnTo>
                    <a:pt x="1693" y="15911"/>
                  </a:lnTo>
                  <a:lnTo>
                    <a:pt x="2257" y="20199"/>
                  </a:lnTo>
                  <a:lnTo>
                    <a:pt x="3611" y="28211"/>
                  </a:lnTo>
                  <a:lnTo>
                    <a:pt x="4175" y="31822"/>
                  </a:lnTo>
                  <a:lnTo>
                    <a:pt x="4175" y="31822"/>
                  </a:lnTo>
                  <a:lnTo>
                    <a:pt x="226" y="48410"/>
                  </a:lnTo>
                  <a:lnTo>
                    <a:pt x="226" y="48410"/>
                  </a:lnTo>
                  <a:lnTo>
                    <a:pt x="0" y="49538"/>
                  </a:lnTo>
                  <a:lnTo>
                    <a:pt x="0" y="50667"/>
                  </a:lnTo>
                  <a:lnTo>
                    <a:pt x="0" y="51795"/>
                  </a:lnTo>
                  <a:lnTo>
                    <a:pt x="113" y="52924"/>
                  </a:lnTo>
                  <a:lnTo>
                    <a:pt x="452" y="54616"/>
                  </a:lnTo>
                  <a:lnTo>
                    <a:pt x="564" y="55293"/>
                  </a:lnTo>
                  <a:lnTo>
                    <a:pt x="7109" y="49087"/>
                  </a:lnTo>
                  <a:lnTo>
                    <a:pt x="7109" y="49087"/>
                  </a:lnTo>
                  <a:lnTo>
                    <a:pt x="7786" y="48184"/>
                  </a:lnTo>
                  <a:lnTo>
                    <a:pt x="8689" y="47281"/>
                  </a:lnTo>
                  <a:lnTo>
                    <a:pt x="9592" y="46492"/>
                  </a:lnTo>
                  <a:lnTo>
                    <a:pt x="10608" y="45702"/>
                  </a:lnTo>
                  <a:lnTo>
                    <a:pt x="11736" y="45025"/>
                  </a:lnTo>
                  <a:lnTo>
                    <a:pt x="12752" y="44460"/>
                  </a:lnTo>
                  <a:lnTo>
                    <a:pt x="13880" y="44122"/>
                  </a:lnTo>
                  <a:lnTo>
                    <a:pt x="15008" y="44009"/>
                  </a:lnTo>
                  <a:lnTo>
                    <a:pt x="39495" y="44122"/>
                  </a:lnTo>
                  <a:lnTo>
                    <a:pt x="38480" y="37238"/>
                  </a:lnTo>
                  <a:lnTo>
                    <a:pt x="58340" y="41188"/>
                  </a:lnTo>
                  <a:lnTo>
                    <a:pt x="58340" y="41188"/>
                  </a:lnTo>
                  <a:lnTo>
                    <a:pt x="60033" y="37803"/>
                  </a:lnTo>
                  <a:lnTo>
                    <a:pt x="61274" y="35433"/>
                  </a:lnTo>
                  <a:lnTo>
                    <a:pt x="61951" y="34417"/>
                  </a:lnTo>
                  <a:lnTo>
                    <a:pt x="61951" y="34417"/>
                  </a:lnTo>
                  <a:lnTo>
                    <a:pt x="61387" y="34079"/>
                  </a:lnTo>
                  <a:lnTo>
                    <a:pt x="59581" y="33515"/>
                  </a:lnTo>
                  <a:lnTo>
                    <a:pt x="54052" y="31596"/>
                  </a:lnTo>
                  <a:lnTo>
                    <a:pt x="46040" y="288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-2280527" y="2414193"/>
              <a:ext cx="239557" cy="561109"/>
            </a:xfrm>
            <a:custGeom>
              <a:avLst/>
              <a:gdLst/>
              <a:ahLst/>
              <a:cxnLst/>
              <a:rect l="l" t="t" r="r" b="b"/>
              <a:pathLst>
                <a:path w="16814" h="39383" extrusionOk="0">
                  <a:moveTo>
                    <a:pt x="0" y="0"/>
                  </a:moveTo>
                  <a:lnTo>
                    <a:pt x="226" y="903"/>
                  </a:lnTo>
                  <a:lnTo>
                    <a:pt x="1016" y="3386"/>
                  </a:lnTo>
                  <a:lnTo>
                    <a:pt x="2144" y="6997"/>
                  </a:lnTo>
                  <a:lnTo>
                    <a:pt x="3498" y="11059"/>
                  </a:lnTo>
                  <a:lnTo>
                    <a:pt x="4175" y="13203"/>
                  </a:lnTo>
                  <a:lnTo>
                    <a:pt x="4740" y="15460"/>
                  </a:lnTo>
                  <a:lnTo>
                    <a:pt x="4965" y="17717"/>
                  </a:lnTo>
                  <a:lnTo>
                    <a:pt x="5078" y="20086"/>
                  </a:lnTo>
                  <a:lnTo>
                    <a:pt x="5078" y="39383"/>
                  </a:lnTo>
                  <a:lnTo>
                    <a:pt x="16814" y="38593"/>
                  </a:lnTo>
                  <a:lnTo>
                    <a:pt x="15121" y="25841"/>
                  </a:lnTo>
                  <a:lnTo>
                    <a:pt x="14331" y="21328"/>
                  </a:lnTo>
                  <a:lnTo>
                    <a:pt x="13767" y="17604"/>
                  </a:lnTo>
                  <a:lnTo>
                    <a:pt x="13316" y="14444"/>
                  </a:lnTo>
                  <a:lnTo>
                    <a:pt x="11623" y="2821"/>
                  </a:lnTo>
                  <a:lnTo>
                    <a:pt x="10495" y="3160"/>
                  </a:lnTo>
                  <a:lnTo>
                    <a:pt x="9253" y="3273"/>
                  </a:lnTo>
                  <a:lnTo>
                    <a:pt x="6771" y="3273"/>
                  </a:lnTo>
                  <a:lnTo>
                    <a:pt x="5868" y="3047"/>
                  </a:lnTo>
                  <a:lnTo>
                    <a:pt x="4852" y="2821"/>
                  </a:lnTo>
                  <a:lnTo>
                    <a:pt x="3950" y="2596"/>
                  </a:lnTo>
                  <a:lnTo>
                    <a:pt x="2934" y="2144"/>
                  </a:lnTo>
                  <a:lnTo>
                    <a:pt x="1919" y="1580"/>
                  </a:lnTo>
                  <a:lnTo>
                    <a:pt x="1016" y="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-2280527" y="2414193"/>
              <a:ext cx="239557" cy="561109"/>
            </a:xfrm>
            <a:custGeom>
              <a:avLst/>
              <a:gdLst/>
              <a:ahLst/>
              <a:cxnLst/>
              <a:rect l="l" t="t" r="r" b="b"/>
              <a:pathLst>
                <a:path w="16814" h="3938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26" y="903"/>
                  </a:lnTo>
                  <a:lnTo>
                    <a:pt x="1016" y="3386"/>
                  </a:lnTo>
                  <a:lnTo>
                    <a:pt x="2144" y="6997"/>
                  </a:lnTo>
                  <a:lnTo>
                    <a:pt x="3498" y="11059"/>
                  </a:lnTo>
                  <a:lnTo>
                    <a:pt x="3498" y="11059"/>
                  </a:lnTo>
                  <a:lnTo>
                    <a:pt x="4175" y="13203"/>
                  </a:lnTo>
                  <a:lnTo>
                    <a:pt x="4740" y="15460"/>
                  </a:lnTo>
                  <a:lnTo>
                    <a:pt x="4965" y="17717"/>
                  </a:lnTo>
                  <a:lnTo>
                    <a:pt x="5078" y="20086"/>
                  </a:lnTo>
                  <a:lnTo>
                    <a:pt x="5078" y="39383"/>
                  </a:lnTo>
                  <a:lnTo>
                    <a:pt x="16814" y="38593"/>
                  </a:lnTo>
                  <a:lnTo>
                    <a:pt x="15121" y="25841"/>
                  </a:lnTo>
                  <a:lnTo>
                    <a:pt x="15121" y="25841"/>
                  </a:lnTo>
                  <a:lnTo>
                    <a:pt x="14331" y="21328"/>
                  </a:lnTo>
                  <a:lnTo>
                    <a:pt x="13767" y="17604"/>
                  </a:lnTo>
                  <a:lnTo>
                    <a:pt x="13316" y="14444"/>
                  </a:lnTo>
                  <a:lnTo>
                    <a:pt x="13316" y="14444"/>
                  </a:lnTo>
                  <a:lnTo>
                    <a:pt x="11623" y="2821"/>
                  </a:lnTo>
                  <a:lnTo>
                    <a:pt x="11623" y="2821"/>
                  </a:lnTo>
                  <a:lnTo>
                    <a:pt x="10495" y="3160"/>
                  </a:lnTo>
                  <a:lnTo>
                    <a:pt x="9253" y="3273"/>
                  </a:lnTo>
                  <a:lnTo>
                    <a:pt x="7674" y="3273"/>
                  </a:lnTo>
                  <a:lnTo>
                    <a:pt x="6771" y="3273"/>
                  </a:lnTo>
                  <a:lnTo>
                    <a:pt x="5868" y="3047"/>
                  </a:lnTo>
                  <a:lnTo>
                    <a:pt x="4852" y="2821"/>
                  </a:lnTo>
                  <a:lnTo>
                    <a:pt x="3950" y="2596"/>
                  </a:lnTo>
                  <a:lnTo>
                    <a:pt x="2934" y="2144"/>
                  </a:lnTo>
                  <a:lnTo>
                    <a:pt x="1919" y="1580"/>
                  </a:lnTo>
                  <a:lnTo>
                    <a:pt x="1016" y="90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-1907542" y="2775937"/>
              <a:ext cx="69157" cy="69143"/>
            </a:xfrm>
            <a:custGeom>
              <a:avLst/>
              <a:gdLst/>
              <a:ahLst/>
              <a:cxnLst/>
              <a:rect l="l" t="t" r="r" b="b"/>
              <a:pathLst>
                <a:path w="4854" h="4853" extrusionOk="0">
                  <a:moveTo>
                    <a:pt x="4627" y="0"/>
                  </a:moveTo>
                  <a:lnTo>
                    <a:pt x="3837" y="113"/>
                  </a:lnTo>
                  <a:lnTo>
                    <a:pt x="3160" y="339"/>
                  </a:lnTo>
                  <a:lnTo>
                    <a:pt x="2596" y="677"/>
                  </a:lnTo>
                  <a:lnTo>
                    <a:pt x="2032" y="1016"/>
                  </a:lnTo>
                  <a:lnTo>
                    <a:pt x="1581" y="1467"/>
                  </a:lnTo>
                  <a:lnTo>
                    <a:pt x="1129" y="2031"/>
                  </a:lnTo>
                  <a:lnTo>
                    <a:pt x="791" y="2483"/>
                  </a:lnTo>
                  <a:lnTo>
                    <a:pt x="452" y="3160"/>
                  </a:lnTo>
                  <a:lnTo>
                    <a:pt x="227" y="3724"/>
                  </a:lnTo>
                  <a:lnTo>
                    <a:pt x="1" y="4514"/>
                  </a:lnTo>
                  <a:lnTo>
                    <a:pt x="1" y="4852"/>
                  </a:lnTo>
                  <a:lnTo>
                    <a:pt x="339" y="3837"/>
                  </a:lnTo>
                  <a:lnTo>
                    <a:pt x="565" y="3272"/>
                  </a:lnTo>
                  <a:lnTo>
                    <a:pt x="904" y="2708"/>
                  </a:lnTo>
                  <a:lnTo>
                    <a:pt x="1242" y="2144"/>
                  </a:lnTo>
                  <a:lnTo>
                    <a:pt x="1693" y="1693"/>
                  </a:lnTo>
                  <a:lnTo>
                    <a:pt x="2145" y="1241"/>
                  </a:lnTo>
                  <a:lnTo>
                    <a:pt x="2709" y="903"/>
                  </a:lnTo>
                  <a:lnTo>
                    <a:pt x="3273" y="564"/>
                  </a:lnTo>
                  <a:lnTo>
                    <a:pt x="3837" y="339"/>
                  </a:lnTo>
                  <a:lnTo>
                    <a:pt x="4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-1897896" y="2771107"/>
              <a:ext cx="51462" cy="8050"/>
            </a:xfrm>
            <a:custGeom>
              <a:avLst/>
              <a:gdLst/>
              <a:ahLst/>
              <a:cxnLst/>
              <a:rect l="l" t="t" r="r" b="b"/>
              <a:pathLst>
                <a:path w="3612" h="565" extrusionOk="0">
                  <a:moveTo>
                    <a:pt x="1806" y="0"/>
                  </a:moveTo>
                  <a:lnTo>
                    <a:pt x="904" y="226"/>
                  </a:lnTo>
                  <a:lnTo>
                    <a:pt x="1" y="565"/>
                  </a:lnTo>
                  <a:lnTo>
                    <a:pt x="565" y="452"/>
                  </a:lnTo>
                  <a:lnTo>
                    <a:pt x="1806" y="226"/>
                  </a:lnTo>
                  <a:lnTo>
                    <a:pt x="3612" y="226"/>
                  </a:lnTo>
                  <a:lnTo>
                    <a:pt x="2709" y="113"/>
                  </a:lnTo>
                  <a:lnTo>
                    <a:pt x="18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-2467027" y="2944741"/>
              <a:ext cx="14" cy="1624"/>
            </a:xfrm>
            <a:custGeom>
              <a:avLst/>
              <a:gdLst/>
              <a:ahLst/>
              <a:cxnLst/>
              <a:rect l="l" t="t" r="r" b="b"/>
              <a:pathLst>
                <a:path w="1" h="114" extrusionOk="0">
                  <a:moveTo>
                    <a:pt x="0" y="1"/>
                  </a:move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-2467027" y="2944741"/>
              <a:ext cx="14" cy="1624"/>
            </a:xfrm>
            <a:custGeom>
              <a:avLst/>
              <a:gdLst/>
              <a:ahLst/>
              <a:cxnLst/>
              <a:rect l="l" t="t" r="r" b="b"/>
              <a:pathLst>
                <a:path w="1" h="114" fill="none" extrusionOk="0">
                  <a:moveTo>
                    <a:pt x="0" y="1"/>
                  </a:move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-2467027" y="2930266"/>
              <a:ext cx="236352" cy="61122"/>
            </a:xfrm>
            <a:custGeom>
              <a:avLst/>
              <a:gdLst/>
              <a:ahLst/>
              <a:cxnLst/>
              <a:rect l="l" t="t" r="r" b="b"/>
              <a:pathLst>
                <a:path w="16589" h="4290" extrusionOk="0">
                  <a:moveTo>
                    <a:pt x="1016" y="1"/>
                  </a:moveTo>
                  <a:lnTo>
                    <a:pt x="0" y="1017"/>
                  </a:lnTo>
                  <a:lnTo>
                    <a:pt x="0" y="1129"/>
                  </a:lnTo>
                  <a:lnTo>
                    <a:pt x="903" y="2032"/>
                  </a:lnTo>
                  <a:lnTo>
                    <a:pt x="1806" y="2822"/>
                  </a:lnTo>
                  <a:lnTo>
                    <a:pt x="2934" y="3386"/>
                  </a:lnTo>
                  <a:lnTo>
                    <a:pt x="4063" y="3838"/>
                  </a:lnTo>
                  <a:lnTo>
                    <a:pt x="6320" y="4176"/>
                  </a:lnTo>
                  <a:lnTo>
                    <a:pt x="8464" y="4289"/>
                  </a:lnTo>
                  <a:lnTo>
                    <a:pt x="10269" y="4289"/>
                  </a:lnTo>
                  <a:lnTo>
                    <a:pt x="11059" y="4063"/>
                  </a:lnTo>
                  <a:lnTo>
                    <a:pt x="12075" y="3725"/>
                  </a:lnTo>
                  <a:lnTo>
                    <a:pt x="12526" y="3612"/>
                  </a:lnTo>
                  <a:lnTo>
                    <a:pt x="13090" y="3499"/>
                  </a:lnTo>
                  <a:lnTo>
                    <a:pt x="13767" y="3499"/>
                  </a:lnTo>
                  <a:lnTo>
                    <a:pt x="14444" y="3725"/>
                  </a:lnTo>
                  <a:lnTo>
                    <a:pt x="15121" y="3838"/>
                  </a:lnTo>
                  <a:lnTo>
                    <a:pt x="15798" y="3725"/>
                  </a:lnTo>
                  <a:lnTo>
                    <a:pt x="16137" y="3612"/>
                  </a:lnTo>
                  <a:lnTo>
                    <a:pt x="16363" y="3386"/>
                  </a:lnTo>
                  <a:lnTo>
                    <a:pt x="16476" y="3048"/>
                  </a:lnTo>
                  <a:lnTo>
                    <a:pt x="16588" y="2709"/>
                  </a:lnTo>
                  <a:lnTo>
                    <a:pt x="12752" y="1694"/>
                  </a:lnTo>
                  <a:lnTo>
                    <a:pt x="8802" y="904"/>
                  </a:lnTo>
                  <a:lnTo>
                    <a:pt x="4966" y="340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-2467027" y="2930266"/>
              <a:ext cx="236352" cy="61122"/>
            </a:xfrm>
            <a:custGeom>
              <a:avLst/>
              <a:gdLst/>
              <a:ahLst/>
              <a:cxnLst/>
              <a:rect l="l" t="t" r="r" b="b"/>
              <a:pathLst>
                <a:path w="16589" h="4290" fill="none" extrusionOk="0">
                  <a:moveTo>
                    <a:pt x="1016" y="1"/>
                  </a:moveTo>
                  <a:lnTo>
                    <a:pt x="0" y="1017"/>
                  </a:lnTo>
                  <a:lnTo>
                    <a:pt x="0" y="1017"/>
                  </a:lnTo>
                  <a:lnTo>
                    <a:pt x="0" y="1129"/>
                  </a:lnTo>
                  <a:lnTo>
                    <a:pt x="0" y="1129"/>
                  </a:lnTo>
                  <a:lnTo>
                    <a:pt x="903" y="2032"/>
                  </a:lnTo>
                  <a:lnTo>
                    <a:pt x="1806" y="2822"/>
                  </a:lnTo>
                  <a:lnTo>
                    <a:pt x="2934" y="3386"/>
                  </a:lnTo>
                  <a:lnTo>
                    <a:pt x="4063" y="3838"/>
                  </a:lnTo>
                  <a:lnTo>
                    <a:pt x="4063" y="3838"/>
                  </a:lnTo>
                  <a:lnTo>
                    <a:pt x="6320" y="4176"/>
                  </a:lnTo>
                  <a:lnTo>
                    <a:pt x="8464" y="4289"/>
                  </a:lnTo>
                  <a:lnTo>
                    <a:pt x="8464" y="4289"/>
                  </a:lnTo>
                  <a:lnTo>
                    <a:pt x="9028" y="4289"/>
                  </a:lnTo>
                  <a:lnTo>
                    <a:pt x="9028" y="4289"/>
                  </a:lnTo>
                  <a:lnTo>
                    <a:pt x="9366" y="4289"/>
                  </a:lnTo>
                  <a:lnTo>
                    <a:pt x="9366" y="4289"/>
                  </a:lnTo>
                  <a:lnTo>
                    <a:pt x="10269" y="4289"/>
                  </a:lnTo>
                  <a:lnTo>
                    <a:pt x="11059" y="4063"/>
                  </a:lnTo>
                  <a:lnTo>
                    <a:pt x="11059" y="4063"/>
                  </a:lnTo>
                  <a:lnTo>
                    <a:pt x="12075" y="3725"/>
                  </a:lnTo>
                  <a:lnTo>
                    <a:pt x="12526" y="3612"/>
                  </a:lnTo>
                  <a:lnTo>
                    <a:pt x="13090" y="3499"/>
                  </a:lnTo>
                  <a:lnTo>
                    <a:pt x="13090" y="3499"/>
                  </a:lnTo>
                  <a:lnTo>
                    <a:pt x="13767" y="3499"/>
                  </a:lnTo>
                  <a:lnTo>
                    <a:pt x="14444" y="3725"/>
                  </a:lnTo>
                  <a:lnTo>
                    <a:pt x="14444" y="3725"/>
                  </a:lnTo>
                  <a:lnTo>
                    <a:pt x="15121" y="3838"/>
                  </a:lnTo>
                  <a:lnTo>
                    <a:pt x="15121" y="3838"/>
                  </a:lnTo>
                  <a:lnTo>
                    <a:pt x="15798" y="3725"/>
                  </a:lnTo>
                  <a:lnTo>
                    <a:pt x="15798" y="3725"/>
                  </a:lnTo>
                  <a:lnTo>
                    <a:pt x="16137" y="3612"/>
                  </a:lnTo>
                  <a:lnTo>
                    <a:pt x="16363" y="3386"/>
                  </a:lnTo>
                  <a:lnTo>
                    <a:pt x="16476" y="3048"/>
                  </a:lnTo>
                  <a:lnTo>
                    <a:pt x="16588" y="2709"/>
                  </a:lnTo>
                  <a:lnTo>
                    <a:pt x="16588" y="2709"/>
                  </a:lnTo>
                  <a:lnTo>
                    <a:pt x="12752" y="1694"/>
                  </a:lnTo>
                  <a:lnTo>
                    <a:pt x="8802" y="904"/>
                  </a:lnTo>
                  <a:lnTo>
                    <a:pt x="4966" y="340"/>
                  </a:lnTo>
                  <a:lnTo>
                    <a:pt x="10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-2270882" y="2885258"/>
              <a:ext cx="299055" cy="98080"/>
            </a:xfrm>
            <a:custGeom>
              <a:avLst/>
              <a:gdLst/>
              <a:ahLst/>
              <a:cxnLst/>
              <a:rect l="l" t="t" r="r" b="b"/>
              <a:pathLst>
                <a:path w="20990" h="6884" extrusionOk="0">
                  <a:moveTo>
                    <a:pt x="11962" y="0"/>
                  </a:moveTo>
                  <a:lnTo>
                    <a:pt x="9253" y="903"/>
                  </a:lnTo>
                  <a:lnTo>
                    <a:pt x="6320" y="1693"/>
                  </a:lnTo>
                  <a:lnTo>
                    <a:pt x="1693" y="452"/>
                  </a:lnTo>
                  <a:lnTo>
                    <a:pt x="0" y="6320"/>
                  </a:lnTo>
                  <a:lnTo>
                    <a:pt x="8351" y="6884"/>
                  </a:lnTo>
                  <a:lnTo>
                    <a:pt x="17717" y="6432"/>
                  </a:lnTo>
                  <a:lnTo>
                    <a:pt x="17942" y="6207"/>
                  </a:lnTo>
                  <a:lnTo>
                    <a:pt x="18055" y="5981"/>
                  </a:lnTo>
                  <a:lnTo>
                    <a:pt x="17942" y="5755"/>
                  </a:lnTo>
                  <a:lnTo>
                    <a:pt x="17942" y="5643"/>
                  </a:lnTo>
                  <a:lnTo>
                    <a:pt x="18055" y="5643"/>
                  </a:lnTo>
                  <a:lnTo>
                    <a:pt x="18619" y="5868"/>
                  </a:lnTo>
                  <a:lnTo>
                    <a:pt x="19748" y="6207"/>
                  </a:lnTo>
                  <a:lnTo>
                    <a:pt x="20199" y="6320"/>
                  </a:lnTo>
                  <a:lnTo>
                    <a:pt x="20425" y="6207"/>
                  </a:lnTo>
                  <a:lnTo>
                    <a:pt x="20763" y="6094"/>
                  </a:lnTo>
                  <a:lnTo>
                    <a:pt x="20876" y="5868"/>
                  </a:lnTo>
                  <a:lnTo>
                    <a:pt x="20989" y="5417"/>
                  </a:lnTo>
                  <a:lnTo>
                    <a:pt x="20989" y="4965"/>
                  </a:lnTo>
                  <a:lnTo>
                    <a:pt x="20763" y="4627"/>
                  </a:lnTo>
                  <a:lnTo>
                    <a:pt x="17829" y="1580"/>
                  </a:lnTo>
                  <a:lnTo>
                    <a:pt x="11962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-2106893" y="2943131"/>
              <a:ext cx="91654" cy="24135"/>
            </a:xfrm>
            <a:custGeom>
              <a:avLst/>
              <a:gdLst/>
              <a:ahLst/>
              <a:cxnLst/>
              <a:rect l="l" t="t" r="r" b="b"/>
              <a:pathLst>
                <a:path w="6433" h="1694" extrusionOk="0">
                  <a:moveTo>
                    <a:pt x="0" y="1"/>
                  </a:moveTo>
                  <a:lnTo>
                    <a:pt x="903" y="226"/>
                  </a:lnTo>
                  <a:lnTo>
                    <a:pt x="3273" y="678"/>
                  </a:lnTo>
                  <a:lnTo>
                    <a:pt x="5530" y="1355"/>
                  </a:lnTo>
                  <a:lnTo>
                    <a:pt x="6432" y="1693"/>
                  </a:lnTo>
                  <a:lnTo>
                    <a:pt x="5530" y="1242"/>
                  </a:lnTo>
                  <a:lnTo>
                    <a:pt x="3273" y="565"/>
                  </a:lnTo>
                  <a:lnTo>
                    <a:pt x="1016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-2105283" y="2917415"/>
              <a:ext cx="130236" cy="33767"/>
            </a:xfrm>
            <a:custGeom>
              <a:avLst/>
              <a:gdLst/>
              <a:ahLst/>
              <a:cxnLst/>
              <a:rect l="l" t="t" r="r" b="b"/>
              <a:pathLst>
                <a:path w="9141" h="2370" extrusionOk="0">
                  <a:moveTo>
                    <a:pt x="1467" y="0"/>
                  </a:moveTo>
                  <a:lnTo>
                    <a:pt x="339" y="113"/>
                  </a:lnTo>
                  <a:lnTo>
                    <a:pt x="0" y="226"/>
                  </a:lnTo>
                  <a:lnTo>
                    <a:pt x="1354" y="226"/>
                  </a:lnTo>
                  <a:lnTo>
                    <a:pt x="3047" y="452"/>
                  </a:lnTo>
                  <a:lnTo>
                    <a:pt x="4627" y="1016"/>
                  </a:lnTo>
                  <a:lnTo>
                    <a:pt x="7786" y="1919"/>
                  </a:lnTo>
                  <a:lnTo>
                    <a:pt x="9140" y="2370"/>
                  </a:lnTo>
                  <a:lnTo>
                    <a:pt x="9140" y="2370"/>
                  </a:lnTo>
                  <a:lnTo>
                    <a:pt x="8802" y="2144"/>
                  </a:lnTo>
                  <a:lnTo>
                    <a:pt x="7786" y="1806"/>
                  </a:lnTo>
                  <a:lnTo>
                    <a:pt x="6432" y="1242"/>
                  </a:lnTo>
                  <a:lnTo>
                    <a:pt x="4627" y="790"/>
                  </a:lnTo>
                  <a:lnTo>
                    <a:pt x="3047" y="339"/>
                  </a:lnTo>
                  <a:lnTo>
                    <a:pt x="1467" y="0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-2587603" y="2473676"/>
              <a:ext cx="302261" cy="501626"/>
            </a:xfrm>
            <a:custGeom>
              <a:avLst/>
              <a:gdLst/>
              <a:ahLst/>
              <a:cxnLst/>
              <a:rect l="l" t="t" r="r" b="b"/>
              <a:pathLst>
                <a:path w="21215" h="35208" extrusionOk="0">
                  <a:moveTo>
                    <a:pt x="7899" y="0"/>
                  </a:moveTo>
                  <a:lnTo>
                    <a:pt x="7561" y="339"/>
                  </a:lnTo>
                  <a:lnTo>
                    <a:pt x="7222" y="678"/>
                  </a:lnTo>
                  <a:lnTo>
                    <a:pt x="6771" y="1242"/>
                  </a:lnTo>
                  <a:lnTo>
                    <a:pt x="6207" y="2032"/>
                  </a:lnTo>
                  <a:lnTo>
                    <a:pt x="5755" y="2934"/>
                  </a:lnTo>
                  <a:lnTo>
                    <a:pt x="5191" y="4176"/>
                  </a:lnTo>
                  <a:lnTo>
                    <a:pt x="4740" y="5643"/>
                  </a:lnTo>
                  <a:lnTo>
                    <a:pt x="3498" y="10946"/>
                  </a:lnTo>
                  <a:lnTo>
                    <a:pt x="1693" y="18507"/>
                  </a:lnTo>
                  <a:lnTo>
                    <a:pt x="903" y="22343"/>
                  </a:lnTo>
                  <a:lnTo>
                    <a:pt x="339" y="25729"/>
                  </a:lnTo>
                  <a:lnTo>
                    <a:pt x="113" y="28437"/>
                  </a:lnTo>
                  <a:lnTo>
                    <a:pt x="0" y="29340"/>
                  </a:lnTo>
                  <a:lnTo>
                    <a:pt x="113" y="30017"/>
                  </a:lnTo>
                  <a:lnTo>
                    <a:pt x="339" y="30242"/>
                  </a:lnTo>
                  <a:lnTo>
                    <a:pt x="564" y="30581"/>
                  </a:lnTo>
                  <a:lnTo>
                    <a:pt x="1242" y="31032"/>
                  </a:lnTo>
                  <a:lnTo>
                    <a:pt x="2257" y="31484"/>
                  </a:lnTo>
                  <a:lnTo>
                    <a:pt x="3498" y="31935"/>
                  </a:lnTo>
                  <a:lnTo>
                    <a:pt x="6545" y="32838"/>
                  </a:lnTo>
                  <a:lnTo>
                    <a:pt x="9930" y="33628"/>
                  </a:lnTo>
                  <a:lnTo>
                    <a:pt x="13316" y="34305"/>
                  </a:lnTo>
                  <a:lnTo>
                    <a:pt x="16250" y="34756"/>
                  </a:lnTo>
                  <a:lnTo>
                    <a:pt x="19071" y="35208"/>
                  </a:lnTo>
                  <a:lnTo>
                    <a:pt x="21215" y="26180"/>
                  </a:lnTo>
                  <a:lnTo>
                    <a:pt x="12074" y="23698"/>
                  </a:lnTo>
                  <a:lnTo>
                    <a:pt x="12187" y="19184"/>
                  </a:lnTo>
                  <a:lnTo>
                    <a:pt x="12300" y="11962"/>
                  </a:lnTo>
                  <a:lnTo>
                    <a:pt x="12300" y="11285"/>
                  </a:lnTo>
                  <a:lnTo>
                    <a:pt x="12187" y="10495"/>
                  </a:lnTo>
                  <a:lnTo>
                    <a:pt x="11623" y="8689"/>
                  </a:lnTo>
                  <a:lnTo>
                    <a:pt x="10946" y="6658"/>
                  </a:lnTo>
                  <a:lnTo>
                    <a:pt x="10156" y="4740"/>
                  </a:lnTo>
                  <a:lnTo>
                    <a:pt x="8689" y="1355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-2311074" y="2865967"/>
              <a:ext cx="65923" cy="107725"/>
            </a:xfrm>
            <a:custGeom>
              <a:avLst/>
              <a:gdLst/>
              <a:ahLst/>
              <a:cxnLst/>
              <a:rect l="l" t="t" r="r" b="b"/>
              <a:pathLst>
                <a:path w="4627" h="7561" extrusionOk="0">
                  <a:moveTo>
                    <a:pt x="1693" y="0"/>
                  </a:moveTo>
                  <a:lnTo>
                    <a:pt x="0" y="7109"/>
                  </a:lnTo>
                  <a:lnTo>
                    <a:pt x="2821" y="7561"/>
                  </a:lnTo>
                  <a:lnTo>
                    <a:pt x="4627" y="790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-2582788" y="2812909"/>
              <a:ext cx="299055" cy="165613"/>
            </a:xfrm>
            <a:custGeom>
              <a:avLst/>
              <a:gdLst/>
              <a:ahLst/>
              <a:cxnLst/>
              <a:rect l="l" t="t" r="r" b="b"/>
              <a:pathLst>
                <a:path w="20990" h="11624" extrusionOk="0">
                  <a:moveTo>
                    <a:pt x="9141" y="0"/>
                  </a:moveTo>
                  <a:lnTo>
                    <a:pt x="7674" y="226"/>
                  </a:lnTo>
                  <a:lnTo>
                    <a:pt x="6433" y="677"/>
                  </a:lnTo>
                  <a:lnTo>
                    <a:pt x="5643" y="1016"/>
                  </a:lnTo>
                  <a:lnTo>
                    <a:pt x="4853" y="1580"/>
                  </a:lnTo>
                  <a:lnTo>
                    <a:pt x="5643" y="1129"/>
                  </a:lnTo>
                  <a:lnTo>
                    <a:pt x="6433" y="790"/>
                  </a:lnTo>
                  <a:lnTo>
                    <a:pt x="7787" y="339"/>
                  </a:lnTo>
                  <a:lnTo>
                    <a:pt x="9141" y="113"/>
                  </a:lnTo>
                  <a:lnTo>
                    <a:pt x="10044" y="113"/>
                  </a:lnTo>
                  <a:lnTo>
                    <a:pt x="10947" y="226"/>
                  </a:lnTo>
                  <a:lnTo>
                    <a:pt x="11736" y="452"/>
                  </a:lnTo>
                  <a:lnTo>
                    <a:pt x="12639" y="790"/>
                  </a:lnTo>
                  <a:lnTo>
                    <a:pt x="20632" y="3011"/>
                  </a:lnTo>
                  <a:lnTo>
                    <a:pt x="20632" y="3011"/>
                  </a:lnTo>
                  <a:lnTo>
                    <a:pt x="19184" y="8915"/>
                  </a:lnTo>
                  <a:lnTo>
                    <a:pt x="18648" y="11382"/>
                  </a:lnTo>
                  <a:lnTo>
                    <a:pt x="18648" y="11382"/>
                  </a:lnTo>
                  <a:lnTo>
                    <a:pt x="10834" y="9931"/>
                  </a:lnTo>
                  <a:lnTo>
                    <a:pt x="7561" y="9141"/>
                  </a:lnTo>
                  <a:lnTo>
                    <a:pt x="5981" y="8802"/>
                  </a:lnTo>
                  <a:lnTo>
                    <a:pt x="4627" y="8464"/>
                  </a:lnTo>
                  <a:lnTo>
                    <a:pt x="3273" y="8125"/>
                  </a:lnTo>
                  <a:lnTo>
                    <a:pt x="2145" y="7674"/>
                  </a:lnTo>
                  <a:lnTo>
                    <a:pt x="1129" y="7222"/>
                  </a:lnTo>
                  <a:lnTo>
                    <a:pt x="452" y="6771"/>
                  </a:lnTo>
                  <a:lnTo>
                    <a:pt x="1" y="6320"/>
                  </a:lnTo>
                  <a:lnTo>
                    <a:pt x="339" y="6771"/>
                  </a:lnTo>
                  <a:lnTo>
                    <a:pt x="1129" y="7335"/>
                  </a:lnTo>
                  <a:lnTo>
                    <a:pt x="2032" y="7787"/>
                  </a:lnTo>
                  <a:lnTo>
                    <a:pt x="3273" y="8238"/>
                  </a:lnTo>
                  <a:lnTo>
                    <a:pt x="4627" y="8577"/>
                  </a:lnTo>
                  <a:lnTo>
                    <a:pt x="5981" y="8915"/>
                  </a:lnTo>
                  <a:lnTo>
                    <a:pt x="7448" y="9366"/>
                  </a:lnTo>
                  <a:lnTo>
                    <a:pt x="10834" y="10043"/>
                  </a:lnTo>
                  <a:lnTo>
                    <a:pt x="18733" y="11623"/>
                  </a:lnTo>
                  <a:lnTo>
                    <a:pt x="18846" y="11623"/>
                  </a:lnTo>
                  <a:lnTo>
                    <a:pt x="18846" y="11510"/>
                  </a:lnTo>
                  <a:lnTo>
                    <a:pt x="19523" y="8915"/>
                  </a:lnTo>
                  <a:lnTo>
                    <a:pt x="20877" y="2934"/>
                  </a:lnTo>
                  <a:lnTo>
                    <a:pt x="20990" y="2821"/>
                  </a:lnTo>
                  <a:lnTo>
                    <a:pt x="20877" y="2821"/>
                  </a:lnTo>
                  <a:lnTo>
                    <a:pt x="12752" y="565"/>
                  </a:lnTo>
                  <a:lnTo>
                    <a:pt x="11849" y="226"/>
                  </a:lnTo>
                  <a:lnTo>
                    <a:pt x="10947" y="113"/>
                  </a:lnTo>
                  <a:lnTo>
                    <a:pt x="10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-2505609" y="2788788"/>
              <a:ext cx="96470" cy="32171"/>
            </a:xfrm>
            <a:custGeom>
              <a:avLst/>
              <a:gdLst/>
              <a:ahLst/>
              <a:cxnLst/>
              <a:rect l="l" t="t" r="r" b="b"/>
              <a:pathLst>
                <a:path w="6771" h="2258" extrusionOk="0">
                  <a:moveTo>
                    <a:pt x="1129" y="1"/>
                  </a:moveTo>
                  <a:lnTo>
                    <a:pt x="564" y="114"/>
                  </a:lnTo>
                  <a:lnTo>
                    <a:pt x="0" y="226"/>
                  </a:lnTo>
                  <a:lnTo>
                    <a:pt x="2370" y="226"/>
                  </a:lnTo>
                  <a:lnTo>
                    <a:pt x="3611" y="452"/>
                  </a:lnTo>
                  <a:lnTo>
                    <a:pt x="4852" y="1016"/>
                  </a:lnTo>
                  <a:lnTo>
                    <a:pt x="5981" y="1581"/>
                  </a:lnTo>
                  <a:lnTo>
                    <a:pt x="6771" y="2258"/>
                  </a:lnTo>
                  <a:lnTo>
                    <a:pt x="6432" y="1806"/>
                  </a:lnTo>
                  <a:lnTo>
                    <a:pt x="6094" y="1468"/>
                  </a:lnTo>
                  <a:lnTo>
                    <a:pt x="4965" y="791"/>
                  </a:lnTo>
                  <a:lnTo>
                    <a:pt x="3724" y="339"/>
                  </a:lnTo>
                  <a:lnTo>
                    <a:pt x="2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-2430055" y="2611948"/>
              <a:ext cx="38611" cy="192940"/>
            </a:xfrm>
            <a:custGeom>
              <a:avLst/>
              <a:gdLst/>
              <a:ahLst/>
              <a:cxnLst/>
              <a:rect l="l" t="t" r="r" b="b"/>
              <a:pathLst>
                <a:path w="2710" h="13542" extrusionOk="0">
                  <a:moveTo>
                    <a:pt x="2709" y="0"/>
                  </a:moveTo>
                  <a:lnTo>
                    <a:pt x="2596" y="564"/>
                  </a:lnTo>
                  <a:lnTo>
                    <a:pt x="2483" y="2031"/>
                  </a:lnTo>
                  <a:lnTo>
                    <a:pt x="2258" y="4175"/>
                  </a:lnTo>
                  <a:lnTo>
                    <a:pt x="1806" y="6883"/>
                  </a:lnTo>
                  <a:lnTo>
                    <a:pt x="1355" y="9253"/>
                  </a:lnTo>
                  <a:lnTo>
                    <a:pt x="678" y="11623"/>
                  </a:lnTo>
                  <a:lnTo>
                    <a:pt x="452" y="12413"/>
                  </a:lnTo>
                  <a:lnTo>
                    <a:pt x="227" y="13090"/>
                  </a:lnTo>
                  <a:lnTo>
                    <a:pt x="1" y="13541"/>
                  </a:lnTo>
                  <a:lnTo>
                    <a:pt x="1" y="13541"/>
                  </a:lnTo>
                  <a:lnTo>
                    <a:pt x="339" y="13090"/>
                  </a:lnTo>
                  <a:lnTo>
                    <a:pt x="565" y="12526"/>
                  </a:lnTo>
                  <a:lnTo>
                    <a:pt x="904" y="11736"/>
                  </a:lnTo>
                  <a:lnTo>
                    <a:pt x="1581" y="9366"/>
                  </a:lnTo>
                  <a:lnTo>
                    <a:pt x="2032" y="6883"/>
                  </a:lnTo>
                  <a:lnTo>
                    <a:pt x="2371" y="4175"/>
                  </a:lnTo>
                  <a:lnTo>
                    <a:pt x="2596" y="2031"/>
                  </a:lnTo>
                  <a:lnTo>
                    <a:pt x="2709" y="564"/>
                  </a:lnTo>
                  <a:lnTo>
                    <a:pt x="2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-2322329" y="2402937"/>
              <a:ext cx="78789" cy="147918"/>
            </a:xfrm>
            <a:custGeom>
              <a:avLst/>
              <a:gdLst/>
              <a:ahLst/>
              <a:cxnLst/>
              <a:rect l="l" t="t" r="r" b="b"/>
              <a:pathLst>
                <a:path w="5530" h="10382" extrusionOk="0">
                  <a:moveTo>
                    <a:pt x="452" y="0"/>
                  </a:moveTo>
                  <a:lnTo>
                    <a:pt x="226" y="565"/>
                  </a:lnTo>
                  <a:lnTo>
                    <a:pt x="113" y="1242"/>
                  </a:lnTo>
                  <a:lnTo>
                    <a:pt x="0" y="2144"/>
                  </a:lnTo>
                  <a:lnTo>
                    <a:pt x="113" y="3386"/>
                  </a:lnTo>
                  <a:lnTo>
                    <a:pt x="226" y="4740"/>
                  </a:lnTo>
                  <a:lnTo>
                    <a:pt x="565" y="5981"/>
                  </a:lnTo>
                  <a:lnTo>
                    <a:pt x="903" y="7222"/>
                  </a:lnTo>
                  <a:lnTo>
                    <a:pt x="1467" y="8689"/>
                  </a:lnTo>
                  <a:lnTo>
                    <a:pt x="2144" y="10156"/>
                  </a:lnTo>
                  <a:lnTo>
                    <a:pt x="2257" y="10382"/>
                  </a:lnTo>
                  <a:lnTo>
                    <a:pt x="2370" y="10156"/>
                  </a:lnTo>
                  <a:lnTo>
                    <a:pt x="2596" y="9705"/>
                  </a:lnTo>
                  <a:lnTo>
                    <a:pt x="3047" y="9254"/>
                  </a:lnTo>
                  <a:lnTo>
                    <a:pt x="3611" y="8915"/>
                  </a:lnTo>
                  <a:lnTo>
                    <a:pt x="4176" y="8915"/>
                  </a:lnTo>
                  <a:lnTo>
                    <a:pt x="4853" y="9141"/>
                  </a:lnTo>
                  <a:lnTo>
                    <a:pt x="5191" y="9479"/>
                  </a:lnTo>
                  <a:lnTo>
                    <a:pt x="5417" y="9818"/>
                  </a:lnTo>
                  <a:lnTo>
                    <a:pt x="5530" y="10043"/>
                  </a:lnTo>
                  <a:lnTo>
                    <a:pt x="5530" y="9931"/>
                  </a:lnTo>
                  <a:lnTo>
                    <a:pt x="5530" y="9705"/>
                  </a:lnTo>
                  <a:lnTo>
                    <a:pt x="5304" y="9366"/>
                  </a:lnTo>
                  <a:lnTo>
                    <a:pt x="4853" y="9028"/>
                  </a:lnTo>
                  <a:lnTo>
                    <a:pt x="4401" y="8802"/>
                  </a:lnTo>
                  <a:lnTo>
                    <a:pt x="3611" y="8802"/>
                  </a:lnTo>
                  <a:lnTo>
                    <a:pt x="3047" y="9028"/>
                  </a:lnTo>
                  <a:lnTo>
                    <a:pt x="2483" y="9479"/>
                  </a:lnTo>
                  <a:lnTo>
                    <a:pt x="2257" y="9705"/>
                  </a:lnTo>
                  <a:lnTo>
                    <a:pt x="2235" y="9773"/>
                  </a:lnTo>
                  <a:lnTo>
                    <a:pt x="1693" y="8689"/>
                  </a:lnTo>
                  <a:lnTo>
                    <a:pt x="1129" y="7222"/>
                  </a:lnTo>
                  <a:lnTo>
                    <a:pt x="790" y="5981"/>
                  </a:lnTo>
                  <a:lnTo>
                    <a:pt x="452" y="4740"/>
                  </a:lnTo>
                  <a:lnTo>
                    <a:pt x="226" y="3386"/>
                  </a:lnTo>
                  <a:lnTo>
                    <a:pt x="226" y="2144"/>
                  </a:lnTo>
                  <a:lnTo>
                    <a:pt x="226" y="1016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-2322329" y="2402937"/>
              <a:ext cx="78789" cy="147918"/>
            </a:xfrm>
            <a:custGeom>
              <a:avLst/>
              <a:gdLst/>
              <a:ahLst/>
              <a:cxnLst/>
              <a:rect l="l" t="t" r="r" b="b"/>
              <a:pathLst>
                <a:path w="5530" h="10382" fill="none" extrusionOk="0">
                  <a:moveTo>
                    <a:pt x="5530" y="10043"/>
                  </a:moveTo>
                  <a:lnTo>
                    <a:pt x="5530" y="10043"/>
                  </a:lnTo>
                  <a:lnTo>
                    <a:pt x="5417" y="9818"/>
                  </a:lnTo>
                  <a:lnTo>
                    <a:pt x="5417" y="9818"/>
                  </a:lnTo>
                  <a:lnTo>
                    <a:pt x="5191" y="9479"/>
                  </a:lnTo>
                  <a:lnTo>
                    <a:pt x="4853" y="9141"/>
                  </a:lnTo>
                  <a:lnTo>
                    <a:pt x="4853" y="9141"/>
                  </a:lnTo>
                  <a:lnTo>
                    <a:pt x="4176" y="8915"/>
                  </a:lnTo>
                  <a:lnTo>
                    <a:pt x="3611" y="8915"/>
                  </a:lnTo>
                  <a:lnTo>
                    <a:pt x="3047" y="9254"/>
                  </a:lnTo>
                  <a:lnTo>
                    <a:pt x="2596" y="9705"/>
                  </a:lnTo>
                  <a:lnTo>
                    <a:pt x="2596" y="9705"/>
                  </a:lnTo>
                  <a:lnTo>
                    <a:pt x="2370" y="10156"/>
                  </a:lnTo>
                  <a:lnTo>
                    <a:pt x="2257" y="10382"/>
                  </a:lnTo>
                  <a:lnTo>
                    <a:pt x="2144" y="10156"/>
                  </a:lnTo>
                  <a:lnTo>
                    <a:pt x="2144" y="10156"/>
                  </a:lnTo>
                  <a:lnTo>
                    <a:pt x="1467" y="8689"/>
                  </a:lnTo>
                  <a:lnTo>
                    <a:pt x="903" y="7222"/>
                  </a:lnTo>
                  <a:lnTo>
                    <a:pt x="903" y="7222"/>
                  </a:lnTo>
                  <a:lnTo>
                    <a:pt x="565" y="5981"/>
                  </a:lnTo>
                  <a:lnTo>
                    <a:pt x="226" y="4740"/>
                  </a:lnTo>
                  <a:lnTo>
                    <a:pt x="113" y="3386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113" y="1242"/>
                  </a:lnTo>
                  <a:lnTo>
                    <a:pt x="113" y="1242"/>
                  </a:lnTo>
                  <a:lnTo>
                    <a:pt x="226" y="565"/>
                  </a:lnTo>
                  <a:lnTo>
                    <a:pt x="226" y="565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226" y="1016"/>
                  </a:lnTo>
                  <a:lnTo>
                    <a:pt x="226" y="2144"/>
                  </a:lnTo>
                  <a:lnTo>
                    <a:pt x="226" y="2144"/>
                  </a:lnTo>
                  <a:lnTo>
                    <a:pt x="226" y="3386"/>
                  </a:lnTo>
                  <a:lnTo>
                    <a:pt x="452" y="4740"/>
                  </a:lnTo>
                  <a:lnTo>
                    <a:pt x="790" y="5981"/>
                  </a:lnTo>
                  <a:lnTo>
                    <a:pt x="1129" y="7222"/>
                  </a:lnTo>
                  <a:lnTo>
                    <a:pt x="1129" y="7222"/>
                  </a:lnTo>
                  <a:lnTo>
                    <a:pt x="1693" y="8689"/>
                  </a:lnTo>
                  <a:lnTo>
                    <a:pt x="2370" y="10043"/>
                  </a:lnTo>
                  <a:lnTo>
                    <a:pt x="2144" y="10043"/>
                  </a:lnTo>
                  <a:lnTo>
                    <a:pt x="2144" y="10043"/>
                  </a:lnTo>
                  <a:lnTo>
                    <a:pt x="2257" y="9705"/>
                  </a:lnTo>
                  <a:lnTo>
                    <a:pt x="2483" y="9479"/>
                  </a:lnTo>
                  <a:lnTo>
                    <a:pt x="3047" y="9028"/>
                  </a:lnTo>
                  <a:lnTo>
                    <a:pt x="3611" y="8802"/>
                  </a:lnTo>
                  <a:lnTo>
                    <a:pt x="3950" y="8802"/>
                  </a:lnTo>
                  <a:lnTo>
                    <a:pt x="4401" y="8802"/>
                  </a:lnTo>
                  <a:lnTo>
                    <a:pt x="4401" y="8802"/>
                  </a:lnTo>
                  <a:lnTo>
                    <a:pt x="4853" y="9028"/>
                  </a:lnTo>
                  <a:lnTo>
                    <a:pt x="4853" y="9028"/>
                  </a:lnTo>
                  <a:lnTo>
                    <a:pt x="5304" y="9366"/>
                  </a:lnTo>
                  <a:lnTo>
                    <a:pt x="5530" y="9705"/>
                  </a:lnTo>
                  <a:lnTo>
                    <a:pt x="5530" y="9705"/>
                  </a:lnTo>
                  <a:lnTo>
                    <a:pt x="5530" y="9931"/>
                  </a:lnTo>
                  <a:lnTo>
                    <a:pt x="5530" y="9931"/>
                  </a:lnTo>
                  <a:lnTo>
                    <a:pt x="5530" y="100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-2103687" y="2396497"/>
              <a:ext cx="53072" cy="155967"/>
            </a:xfrm>
            <a:custGeom>
              <a:avLst/>
              <a:gdLst/>
              <a:ahLst/>
              <a:cxnLst/>
              <a:rect l="l" t="t" r="r" b="b"/>
              <a:pathLst>
                <a:path w="3725" h="10947" extrusionOk="0">
                  <a:moveTo>
                    <a:pt x="227" y="1"/>
                  </a:moveTo>
                  <a:lnTo>
                    <a:pt x="340" y="565"/>
                  </a:lnTo>
                  <a:lnTo>
                    <a:pt x="904" y="2032"/>
                  </a:lnTo>
                  <a:lnTo>
                    <a:pt x="2822" y="6997"/>
                  </a:lnTo>
                  <a:lnTo>
                    <a:pt x="3107" y="7639"/>
                  </a:lnTo>
                  <a:lnTo>
                    <a:pt x="2822" y="7449"/>
                  </a:lnTo>
                  <a:lnTo>
                    <a:pt x="2484" y="7336"/>
                  </a:lnTo>
                  <a:lnTo>
                    <a:pt x="2145" y="7336"/>
                  </a:lnTo>
                  <a:lnTo>
                    <a:pt x="1581" y="7449"/>
                  </a:lnTo>
                  <a:lnTo>
                    <a:pt x="1017" y="7787"/>
                  </a:lnTo>
                  <a:lnTo>
                    <a:pt x="565" y="8126"/>
                  </a:lnTo>
                  <a:lnTo>
                    <a:pt x="340" y="8577"/>
                  </a:lnTo>
                  <a:lnTo>
                    <a:pt x="114" y="9028"/>
                  </a:lnTo>
                  <a:lnTo>
                    <a:pt x="1" y="9593"/>
                  </a:lnTo>
                  <a:lnTo>
                    <a:pt x="1" y="10270"/>
                  </a:lnTo>
                  <a:lnTo>
                    <a:pt x="114" y="10947"/>
                  </a:lnTo>
                  <a:lnTo>
                    <a:pt x="114" y="10270"/>
                  </a:lnTo>
                  <a:lnTo>
                    <a:pt x="114" y="9593"/>
                  </a:lnTo>
                  <a:lnTo>
                    <a:pt x="227" y="9028"/>
                  </a:lnTo>
                  <a:lnTo>
                    <a:pt x="452" y="8577"/>
                  </a:lnTo>
                  <a:lnTo>
                    <a:pt x="791" y="8239"/>
                  </a:lnTo>
                  <a:lnTo>
                    <a:pt x="1129" y="7900"/>
                  </a:lnTo>
                  <a:lnTo>
                    <a:pt x="1581" y="7561"/>
                  </a:lnTo>
                  <a:lnTo>
                    <a:pt x="2145" y="7449"/>
                  </a:lnTo>
                  <a:lnTo>
                    <a:pt x="2822" y="7674"/>
                  </a:lnTo>
                  <a:lnTo>
                    <a:pt x="3273" y="8013"/>
                  </a:lnTo>
                  <a:lnTo>
                    <a:pt x="3725" y="8464"/>
                  </a:lnTo>
                  <a:lnTo>
                    <a:pt x="3499" y="7900"/>
                  </a:lnTo>
                  <a:lnTo>
                    <a:pt x="3048" y="6884"/>
                  </a:lnTo>
                  <a:lnTo>
                    <a:pt x="1129" y="2032"/>
                  </a:lnTo>
                  <a:lnTo>
                    <a:pt x="452" y="565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-1992742" y="2573352"/>
              <a:ext cx="54668" cy="395525"/>
            </a:xfrm>
            <a:custGeom>
              <a:avLst/>
              <a:gdLst/>
              <a:ahLst/>
              <a:cxnLst/>
              <a:rect l="l" t="t" r="r" b="b"/>
              <a:pathLst>
                <a:path w="3837" h="27761" extrusionOk="0">
                  <a:moveTo>
                    <a:pt x="0" y="1"/>
                  </a:moveTo>
                  <a:lnTo>
                    <a:pt x="452" y="4063"/>
                  </a:lnTo>
                  <a:lnTo>
                    <a:pt x="1806" y="13880"/>
                  </a:lnTo>
                  <a:lnTo>
                    <a:pt x="3273" y="23698"/>
                  </a:lnTo>
                  <a:lnTo>
                    <a:pt x="3837" y="27760"/>
                  </a:lnTo>
                  <a:lnTo>
                    <a:pt x="3385" y="23698"/>
                  </a:lnTo>
                  <a:lnTo>
                    <a:pt x="2031" y="13880"/>
                  </a:lnTo>
                  <a:lnTo>
                    <a:pt x="677" y="40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-1992742" y="2573352"/>
              <a:ext cx="54668" cy="395525"/>
            </a:xfrm>
            <a:custGeom>
              <a:avLst/>
              <a:gdLst/>
              <a:ahLst/>
              <a:cxnLst/>
              <a:rect l="l" t="t" r="r" b="b"/>
              <a:pathLst>
                <a:path w="3837" h="277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7" y="4063"/>
                  </a:lnTo>
                  <a:lnTo>
                    <a:pt x="2031" y="13880"/>
                  </a:lnTo>
                  <a:lnTo>
                    <a:pt x="2031" y="13880"/>
                  </a:lnTo>
                  <a:lnTo>
                    <a:pt x="3385" y="23698"/>
                  </a:lnTo>
                  <a:lnTo>
                    <a:pt x="3837" y="27760"/>
                  </a:lnTo>
                  <a:lnTo>
                    <a:pt x="3837" y="27760"/>
                  </a:lnTo>
                  <a:lnTo>
                    <a:pt x="3273" y="23698"/>
                  </a:lnTo>
                  <a:lnTo>
                    <a:pt x="1806" y="13880"/>
                  </a:lnTo>
                  <a:lnTo>
                    <a:pt x="1806" y="13880"/>
                  </a:lnTo>
                  <a:lnTo>
                    <a:pt x="452" y="4063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-2306258" y="2504223"/>
              <a:ext cx="69143" cy="64327"/>
            </a:xfrm>
            <a:custGeom>
              <a:avLst/>
              <a:gdLst/>
              <a:ahLst/>
              <a:cxnLst/>
              <a:rect l="l" t="t" r="r" b="b"/>
              <a:pathLst>
                <a:path w="4853" h="4515" extrusionOk="0">
                  <a:moveTo>
                    <a:pt x="2483" y="1580"/>
                  </a:moveTo>
                  <a:lnTo>
                    <a:pt x="2032" y="1693"/>
                  </a:lnTo>
                  <a:lnTo>
                    <a:pt x="1693" y="1919"/>
                  </a:lnTo>
                  <a:lnTo>
                    <a:pt x="1355" y="2257"/>
                  </a:lnTo>
                  <a:lnTo>
                    <a:pt x="1129" y="2709"/>
                  </a:lnTo>
                  <a:lnTo>
                    <a:pt x="1468" y="2257"/>
                  </a:lnTo>
                  <a:lnTo>
                    <a:pt x="1806" y="1919"/>
                  </a:lnTo>
                  <a:lnTo>
                    <a:pt x="2258" y="1693"/>
                  </a:lnTo>
                  <a:lnTo>
                    <a:pt x="2822" y="1693"/>
                  </a:lnTo>
                  <a:lnTo>
                    <a:pt x="2483" y="1580"/>
                  </a:lnTo>
                  <a:close/>
                  <a:moveTo>
                    <a:pt x="1" y="0"/>
                  </a:moveTo>
                  <a:lnTo>
                    <a:pt x="1" y="113"/>
                  </a:lnTo>
                  <a:lnTo>
                    <a:pt x="565" y="1467"/>
                  </a:lnTo>
                  <a:lnTo>
                    <a:pt x="1129" y="2822"/>
                  </a:lnTo>
                  <a:lnTo>
                    <a:pt x="1129" y="2709"/>
                  </a:lnTo>
                  <a:lnTo>
                    <a:pt x="1" y="0"/>
                  </a:lnTo>
                  <a:close/>
                  <a:moveTo>
                    <a:pt x="1" y="565"/>
                  </a:moveTo>
                  <a:lnTo>
                    <a:pt x="114" y="1580"/>
                  </a:lnTo>
                  <a:lnTo>
                    <a:pt x="339" y="2596"/>
                  </a:lnTo>
                  <a:lnTo>
                    <a:pt x="565" y="3611"/>
                  </a:lnTo>
                  <a:lnTo>
                    <a:pt x="904" y="4514"/>
                  </a:lnTo>
                  <a:lnTo>
                    <a:pt x="1693" y="3724"/>
                  </a:lnTo>
                  <a:lnTo>
                    <a:pt x="2032" y="3499"/>
                  </a:lnTo>
                  <a:lnTo>
                    <a:pt x="2596" y="3273"/>
                  </a:lnTo>
                  <a:lnTo>
                    <a:pt x="3499" y="3273"/>
                  </a:lnTo>
                  <a:lnTo>
                    <a:pt x="3950" y="3499"/>
                  </a:lnTo>
                  <a:lnTo>
                    <a:pt x="4402" y="3837"/>
                  </a:lnTo>
                  <a:lnTo>
                    <a:pt x="4853" y="4176"/>
                  </a:lnTo>
                  <a:lnTo>
                    <a:pt x="4627" y="3273"/>
                  </a:lnTo>
                  <a:lnTo>
                    <a:pt x="4176" y="2483"/>
                  </a:lnTo>
                  <a:lnTo>
                    <a:pt x="3950" y="2257"/>
                  </a:lnTo>
                  <a:lnTo>
                    <a:pt x="3725" y="2032"/>
                  </a:lnTo>
                  <a:lnTo>
                    <a:pt x="3273" y="1919"/>
                  </a:lnTo>
                  <a:lnTo>
                    <a:pt x="2822" y="1806"/>
                  </a:lnTo>
                  <a:lnTo>
                    <a:pt x="2370" y="1806"/>
                  </a:lnTo>
                  <a:lnTo>
                    <a:pt x="2032" y="2032"/>
                  </a:lnTo>
                  <a:lnTo>
                    <a:pt x="1693" y="2257"/>
                  </a:lnTo>
                  <a:lnTo>
                    <a:pt x="1468" y="2596"/>
                  </a:lnTo>
                  <a:lnTo>
                    <a:pt x="1242" y="3047"/>
                  </a:lnTo>
                  <a:lnTo>
                    <a:pt x="1129" y="3273"/>
                  </a:lnTo>
                  <a:lnTo>
                    <a:pt x="1016" y="3047"/>
                  </a:lnTo>
                  <a:lnTo>
                    <a:pt x="452" y="1806"/>
                  </a:lnTo>
                  <a:lnTo>
                    <a:pt x="1" y="565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-2290173" y="2526734"/>
              <a:ext cx="24121" cy="16085"/>
            </a:xfrm>
            <a:custGeom>
              <a:avLst/>
              <a:gdLst/>
              <a:ahLst/>
              <a:cxnLst/>
              <a:rect l="l" t="t" r="r" b="b"/>
              <a:pathLst>
                <a:path w="1693" h="1129" fill="none" extrusionOk="0">
                  <a:moveTo>
                    <a:pt x="1354" y="0"/>
                  </a:moveTo>
                  <a:lnTo>
                    <a:pt x="1354" y="0"/>
                  </a:lnTo>
                  <a:lnTo>
                    <a:pt x="903" y="113"/>
                  </a:lnTo>
                  <a:lnTo>
                    <a:pt x="564" y="339"/>
                  </a:lnTo>
                  <a:lnTo>
                    <a:pt x="226" y="677"/>
                  </a:lnTo>
                  <a:lnTo>
                    <a:pt x="0" y="1129"/>
                  </a:lnTo>
                  <a:lnTo>
                    <a:pt x="0" y="1129"/>
                  </a:lnTo>
                  <a:lnTo>
                    <a:pt x="339" y="677"/>
                  </a:lnTo>
                  <a:lnTo>
                    <a:pt x="677" y="339"/>
                  </a:lnTo>
                  <a:lnTo>
                    <a:pt x="1129" y="113"/>
                  </a:lnTo>
                  <a:lnTo>
                    <a:pt x="1693" y="113"/>
                  </a:lnTo>
                  <a:lnTo>
                    <a:pt x="1693" y="113"/>
                  </a:lnTo>
                  <a:lnTo>
                    <a:pt x="1693" y="113"/>
                  </a:lnTo>
                  <a:lnTo>
                    <a:pt x="1693" y="113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-2306258" y="2512258"/>
              <a:ext cx="69143" cy="56292"/>
            </a:xfrm>
            <a:custGeom>
              <a:avLst/>
              <a:gdLst/>
              <a:ahLst/>
              <a:cxnLst/>
              <a:rect l="l" t="t" r="r" b="b"/>
              <a:pathLst>
                <a:path w="4853" h="395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4" y="1016"/>
                  </a:lnTo>
                  <a:lnTo>
                    <a:pt x="339" y="2032"/>
                  </a:lnTo>
                  <a:lnTo>
                    <a:pt x="565" y="3047"/>
                  </a:lnTo>
                  <a:lnTo>
                    <a:pt x="904" y="3950"/>
                  </a:lnTo>
                  <a:lnTo>
                    <a:pt x="904" y="3950"/>
                  </a:lnTo>
                  <a:lnTo>
                    <a:pt x="1693" y="3160"/>
                  </a:lnTo>
                  <a:lnTo>
                    <a:pt x="2032" y="2935"/>
                  </a:lnTo>
                  <a:lnTo>
                    <a:pt x="2596" y="2709"/>
                  </a:lnTo>
                  <a:lnTo>
                    <a:pt x="2596" y="2709"/>
                  </a:lnTo>
                  <a:lnTo>
                    <a:pt x="2935" y="2709"/>
                  </a:lnTo>
                  <a:lnTo>
                    <a:pt x="2935" y="2709"/>
                  </a:lnTo>
                  <a:lnTo>
                    <a:pt x="3499" y="2709"/>
                  </a:lnTo>
                  <a:lnTo>
                    <a:pt x="3950" y="2935"/>
                  </a:lnTo>
                  <a:lnTo>
                    <a:pt x="4402" y="3273"/>
                  </a:lnTo>
                  <a:lnTo>
                    <a:pt x="4853" y="3612"/>
                  </a:lnTo>
                  <a:lnTo>
                    <a:pt x="4853" y="3612"/>
                  </a:lnTo>
                  <a:lnTo>
                    <a:pt x="4627" y="2709"/>
                  </a:lnTo>
                  <a:lnTo>
                    <a:pt x="4176" y="1919"/>
                  </a:lnTo>
                  <a:lnTo>
                    <a:pt x="4176" y="1919"/>
                  </a:lnTo>
                  <a:lnTo>
                    <a:pt x="3950" y="1693"/>
                  </a:lnTo>
                  <a:lnTo>
                    <a:pt x="3950" y="1693"/>
                  </a:lnTo>
                  <a:lnTo>
                    <a:pt x="3725" y="1468"/>
                  </a:lnTo>
                  <a:lnTo>
                    <a:pt x="3725" y="1468"/>
                  </a:lnTo>
                  <a:lnTo>
                    <a:pt x="3273" y="1355"/>
                  </a:lnTo>
                  <a:lnTo>
                    <a:pt x="2822" y="1242"/>
                  </a:lnTo>
                  <a:lnTo>
                    <a:pt x="2822" y="1242"/>
                  </a:lnTo>
                  <a:lnTo>
                    <a:pt x="2370" y="1242"/>
                  </a:lnTo>
                  <a:lnTo>
                    <a:pt x="2032" y="1468"/>
                  </a:lnTo>
                  <a:lnTo>
                    <a:pt x="1693" y="1693"/>
                  </a:lnTo>
                  <a:lnTo>
                    <a:pt x="1468" y="2032"/>
                  </a:lnTo>
                  <a:lnTo>
                    <a:pt x="1468" y="2032"/>
                  </a:lnTo>
                  <a:lnTo>
                    <a:pt x="1242" y="2483"/>
                  </a:lnTo>
                  <a:lnTo>
                    <a:pt x="1129" y="2709"/>
                  </a:lnTo>
                  <a:lnTo>
                    <a:pt x="1016" y="2483"/>
                  </a:lnTo>
                  <a:lnTo>
                    <a:pt x="1016" y="2483"/>
                  </a:lnTo>
                  <a:lnTo>
                    <a:pt x="452" y="124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-2306258" y="2504223"/>
              <a:ext cx="16100" cy="40206"/>
            </a:xfrm>
            <a:custGeom>
              <a:avLst/>
              <a:gdLst/>
              <a:ahLst/>
              <a:cxnLst/>
              <a:rect l="l" t="t" r="r" b="b"/>
              <a:pathLst>
                <a:path w="1130" h="28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565" y="1467"/>
                  </a:lnTo>
                  <a:lnTo>
                    <a:pt x="1129" y="2822"/>
                  </a:lnTo>
                  <a:lnTo>
                    <a:pt x="1129" y="2822"/>
                  </a:lnTo>
                  <a:lnTo>
                    <a:pt x="1129" y="2709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-2307868" y="2504223"/>
              <a:ext cx="57902" cy="46632"/>
            </a:xfrm>
            <a:custGeom>
              <a:avLst/>
              <a:gdLst/>
              <a:ahLst/>
              <a:cxnLst/>
              <a:rect l="l" t="t" r="r" b="b"/>
              <a:pathLst>
                <a:path w="4064" h="3273" extrusionOk="0">
                  <a:moveTo>
                    <a:pt x="3756" y="2011"/>
                  </a:moveTo>
                  <a:lnTo>
                    <a:pt x="4063" y="2257"/>
                  </a:lnTo>
                  <a:lnTo>
                    <a:pt x="3838" y="2032"/>
                  </a:lnTo>
                  <a:lnTo>
                    <a:pt x="3756" y="2011"/>
                  </a:lnTo>
                  <a:close/>
                  <a:moveTo>
                    <a:pt x="1" y="0"/>
                  </a:moveTo>
                  <a:lnTo>
                    <a:pt x="114" y="565"/>
                  </a:lnTo>
                  <a:lnTo>
                    <a:pt x="565" y="1806"/>
                  </a:lnTo>
                  <a:lnTo>
                    <a:pt x="1129" y="3047"/>
                  </a:lnTo>
                  <a:lnTo>
                    <a:pt x="1242" y="3273"/>
                  </a:lnTo>
                  <a:lnTo>
                    <a:pt x="1355" y="3047"/>
                  </a:lnTo>
                  <a:lnTo>
                    <a:pt x="1581" y="2596"/>
                  </a:lnTo>
                  <a:lnTo>
                    <a:pt x="1806" y="2257"/>
                  </a:lnTo>
                  <a:lnTo>
                    <a:pt x="2145" y="2032"/>
                  </a:lnTo>
                  <a:lnTo>
                    <a:pt x="2483" y="1806"/>
                  </a:lnTo>
                  <a:lnTo>
                    <a:pt x="2935" y="1806"/>
                  </a:lnTo>
                  <a:lnTo>
                    <a:pt x="3386" y="1919"/>
                  </a:lnTo>
                  <a:lnTo>
                    <a:pt x="3756" y="2011"/>
                  </a:lnTo>
                  <a:lnTo>
                    <a:pt x="3499" y="1806"/>
                  </a:lnTo>
                  <a:lnTo>
                    <a:pt x="2935" y="1693"/>
                  </a:lnTo>
                  <a:lnTo>
                    <a:pt x="2371" y="1693"/>
                  </a:lnTo>
                  <a:lnTo>
                    <a:pt x="1919" y="1919"/>
                  </a:lnTo>
                  <a:lnTo>
                    <a:pt x="1581" y="2257"/>
                  </a:lnTo>
                  <a:lnTo>
                    <a:pt x="1242" y="2709"/>
                  </a:lnTo>
                  <a:lnTo>
                    <a:pt x="1242" y="2822"/>
                  </a:lnTo>
                  <a:lnTo>
                    <a:pt x="678" y="1467"/>
                  </a:lnTo>
                  <a:lnTo>
                    <a:pt x="114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B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-2307868" y="2504223"/>
              <a:ext cx="57902" cy="46632"/>
            </a:xfrm>
            <a:custGeom>
              <a:avLst/>
              <a:gdLst/>
              <a:ahLst/>
              <a:cxnLst/>
              <a:rect l="l" t="t" r="r" b="b"/>
              <a:pathLst>
                <a:path w="4064" h="32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14" y="565"/>
                  </a:lnTo>
                  <a:lnTo>
                    <a:pt x="114" y="565"/>
                  </a:lnTo>
                  <a:lnTo>
                    <a:pt x="565" y="1806"/>
                  </a:lnTo>
                  <a:lnTo>
                    <a:pt x="1129" y="3047"/>
                  </a:lnTo>
                  <a:lnTo>
                    <a:pt x="1242" y="3273"/>
                  </a:lnTo>
                  <a:lnTo>
                    <a:pt x="1355" y="3047"/>
                  </a:lnTo>
                  <a:lnTo>
                    <a:pt x="1355" y="3047"/>
                  </a:lnTo>
                  <a:lnTo>
                    <a:pt x="1581" y="2596"/>
                  </a:lnTo>
                  <a:lnTo>
                    <a:pt x="1581" y="2596"/>
                  </a:lnTo>
                  <a:lnTo>
                    <a:pt x="1806" y="2257"/>
                  </a:lnTo>
                  <a:lnTo>
                    <a:pt x="2145" y="2032"/>
                  </a:lnTo>
                  <a:lnTo>
                    <a:pt x="2483" y="1806"/>
                  </a:lnTo>
                  <a:lnTo>
                    <a:pt x="2935" y="1806"/>
                  </a:lnTo>
                  <a:lnTo>
                    <a:pt x="2935" y="1806"/>
                  </a:lnTo>
                  <a:lnTo>
                    <a:pt x="3386" y="1919"/>
                  </a:lnTo>
                  <a:lnTo>
                    <a:pt x="3838" y="2032"/>
                  </a:lnTo>
                  <a:lnTo>
                    <a:pt x="3838" y="2032"/>
                  </a:lnTo>
                  <a:lnTo>
                    <a:pt x="4063" y="2257"/>
                  </a:lnTo>
                  <a:lnTo>
                    <a:pt x="4063" y="2257"/>
                  </a:lnTo>
                  <a:lnTo>
                    <a:pt x="3499" y="1806"/>
                  </a:lnTo>
                  <a:lnTo>
                    <a:pt x="2935" y="1693"/>
                  </a:lnTo>
                  <a:lnTo>
                    <a:pt x="2935" y="1693"/>
                  </a:lnTo>
                  <a:lnTo>
                    <a:pt x="2935" y="1693"/>
                  </a:lnTo>
                  <a:lnTo>
                    <a:pt x="2935" y="1693"/>
                  </a:lnTo>
                  <a:lnTo>
                    <a:pt x="2371" y="1693"/>
                  </a:lnTo>
                  <a:lnTo>
                    <a:pt x="1919" y="1919"/>
                  </a:lnTo>
                  <a:lnTo>
                    <a:pt x="1581" y="2257"/>
                  </a:lnTo>
                  <a:lnTo>
                    <a:pt x="1242" y="2709"/>
                  </a:lnTo>
                  <a:lnTo>
                    <a:pt x="1242" y="2709"/>
                  </a:lnTo>
                  <a:lnTo>
                    <a:pt x="1242" y="2709"/>
                  </a:lnTo>
                  <a:lnTo>
                    <a:pt x="1242" y="2709"/>
                  </a:lnTo>
                  <a:lnTo>
                    <a:pt x="1242" y="2709"/>
                  </a:lnTo>
                  <a:lnTo>
                    <a:pt x="1242" y="2822"/>
                  </a:lnTo>
                  <a:lnTo>
                    <a:pt x="1242" y="2822"/>
                  </a:lnTo>
                  <a:lnTo>
                    <a:pt x="678" y="1467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0"/>
                  </a:ln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-2462211" y="2483322"/>
              <a:ext cx="56292" cy="83619"/>
            </a:xfrm>
            <a:custGeom>
              <a:avLst/>
              <a:gdLst/>
              <a:ahLst/>
              <a:cxnLst/>
              <a:rect l="l" t="t" r="r" b="b"/>
              <a:pathLst>
                <a:path w="3951" h="5869" extrusionOk="0">
                  <a:moveTo>
                    <a:pt x="1" y="1"/>
                  </a:moveTo>
                  <a:lnTo>
                    <a:pt x="904" y="565"/>
                  </a:lnTo>
                  <a:lnTo>
                    <a:pt x="1919" y="1242"/>
                  </a:lnTo>
                  <a:lnTo>
                    <a:pt x="2371" y="1806"/>
                  </a:lnTo>
                  <a:lnTo>
                    <a:pt x="2822" y="2370"/>
                  </a:lnTo>
                  <a:lnTo>
                    <a:pt x="3386" y="3499"/>
                  </a:lnTo>
                  <a:lnTo>
                    <a:pt x="3838" y="4853"/>
                  </a:lnTo>
                  <a:lnTo>
                    <a:pt x="3950" y="5868"/>
                  </a:lnTo>
                  <a:lnTo>
                    <a:pt x="3950" y="5643"/>
                  </a:lnTo>
                  <a:lnTo>
                    <a:pt x="3950" y="4740"/>
                  </a:lnTo>
                  <a:lnTo>
                    <a:pt x="3838" y="4176"/>
                  </a:lnTo>
                  <a:lnTo>
                    <a:pt x="3612" y="3499"/>
                  </a:lnTo>
                  <a:lnTo>
                    <a:pt x="3386" y="2822"/>
                  </a:lnTo>
                  <a:lnTo>
                    <a:pt x="2935" y="2257"/>
                  </a:lnTo>
                  <a:lnTo>
                    <a:pt x="2484" y="1693"/>
                  </a:lnTo>
                  <a:lnTo>
                    <a:pt x="2032" y="1129"/>
                  </a:lnTo>
                  <a:lnTo>
                    <a:pt x="1581" y="790"/>
                  </a:lnTo>
                  <a:lnTo>
                    <a:pt x="1017" y="452"/>
                  </a:lnTo>
                  <a:lnTo>
                    <a:pt x="565" y="226"/>
                  </a:lnTo>
                  <a:lnTo>
                    <a:pt x="227" y="1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-2333585" y="2023512"/>
              <a:ext cx="262069" cy="451788"/>
            </a:xfrm>
            <a:custGeom>
              <a:avLst/>
              <a:gdLst/>
              <a:ahLst/>
              <a:cxnLst/>
              <a:rect l="l" t="t" r="r" b="b"/>
              <a:pathLst>
                <a:path w="18394" h="31710" extrusionOk="0">
                  <a:moveTo>
                    <a:pt x="7222" y="0"/>
                  </a:moveTo>
                  <a:lnTo>
                    <a:pt x="6320" y="113"/>
                  </a:lnTo>
                  <a:lnTo>
                    <a:pt x="5868" y="226"/>
                  </a:lnTo>
                  <a:lnTo>
                    <a:pt x="5078" y="452"/>
                  </a:lnTo>
                  <a:lnTo>
                    <a:pt x="4288" y="677"/>
                  </a:lnTo>
                  <a:lnTo>
                    <a:pt x="3499" y="1129"/>
                  </a:lnTo>
                  <a:lnTo>
                    <a:pt x="2822" y="1580"/>
                  </a:lnTo>
                  <a:lnTo>
                    <a:pt x="2257" y="2032"/>
                  </a:lnTo>
                  <a:lnTo>
                    <a:pt x="1693" y="2596"/>
                  </a:lnTo>
                  <a:lnTo>
                    <a:pt x="1242" y="3273"/>
                  </a:lnTo>
                  <a:lnTo>
                    <a:pt x="903" y="3950"/>
                  </a:lnTo>
                  <a:lnTo>
                    <a:pt x="565" y="4627"/>
                  </a:lnTo>
                  <a:lnTo>
                    <a:pt x="339" y="5417"/>
                  </a:lnTo>
                  <a:lnTo>
                    <a:pt x="226" y="6207"/>
                  </a:lnTo>
                  <a:lnTo>
                    <a:pt x="113" y="7109"/>
                  </a:lnTo>
                  <a:lnTo>
                    <a:pt x="0" y="7899"/>
                  </a:lnTo>
                  <a:lnTo>
                    <a:pt x="113" y="8802"/>
                  </a:lnTo>
                  <a:lnTo>
                    <a:pt x="339" y="10608"/>
                  </a:lnTo>
                  <a:lnTo>
                    <a:pt x="3724" y="27421"/>
                  </a:lnTo>
                  <a:lnTo>
                    <a:pt x="4401" y="29227"/>
                  </a:lnTo>
                  <a:lnTo>
                    <a:pt x="5643" y="30130"/>
                  </a:lnTo>
                  <a:lnTo>
                    <a:pt x="6884" y="30807"/>
                  </a:lnTo>
                  <a:lnTo>
                    <a:pt x="8238" y="31371"/>
                  </a:lnTo>
                  <a:lnTo>
                    <a:pt x="9705" y="31596"/>
                  </a:lnTo>
                  <a:lnTo>
                    <a:pt x="11172" y="31709"/>
                  </a:lnTo>
                  <a:lnTo>
                    <a:pt x="12639" y="31484"/>
                  </a:lnTo>
                  <a:lnTo>
                    <a:pt x="13993" y="31032"/>
                  </a:lnTo>
                  <a:lnTo>
                    <a:pt x="15347" y="30355"/>
                  </a:lnTo>
                  <a:lnTo>
                    <a:pt x="15460" y="29340"/>
                  </a:lnTo>
                  <a:lnTo>
                    <a:pt x="14444" y="23923"/>
                  </a:lnTo>
                  <a:lnTo>
                    <a:pt x="15121" y="23585"/>
                  </a:lnTo>
                  <a:lnTo>
                    <a:pt x="15798" y="23246"/>
                  </a:lnTo>
                  <a:lnTo>
                    <a:pt x="16588" y="22569"/>
                  </a:lnTo>
                  <a:lnTo>
                    <a:pt x="17378" y="21779"/>
                  </a:lnTo>
                  <a:lnTo>
                    <a:pt x="17717" y="21328"/>
                  </a:lnTo>
                  <a:lnTo>
                    <a:pt x="18055" y="20764"/>
                  </a:lnTo>
                  <a:lnTo>
                    <a:pt x="18281" y="20086"/>
                  </a:lnTo>
                  <a:lnTo>
                    <a:pt x="18394" y="19409"/>
                  </a:lnTo>
                  <a:lnTo>
                    <a:pt x="18394" y="18732"/>
                  </a:lnTo>
                  <a:lnTo>
                    <a:pt x="18394" y="17830"/>
                  </a:lnTo>
                  <a:lnTo>
                    <a:pt x="18055" y="15798"/>
                  </a:lnTo>
                  <a:lnTo>
                    <a:pt x="17491" y="13090"/>
                  </a:lnTo>
                  <a:lnTo>
                    <a:pt x="16137" y="6884"/>
                  </a:lnTo>
                  <a:lnTo>
                    <a:pt x="15911" y="5981"/>
                  </a:lnTo>
                  <a:lnTo>
                    <a:pt x="15573" y="5191"/>
                  </a:lnTo>
                  <a:lnTo>
                    <a:pt x="15234" y="4514"/>
                  </a:lnTo>
                  <a:lnTo>
                    <a:pt x="14783" y="3837"/>
                  </a:lnTo>
                  <a:lnTo>
                    <a:pt x="14331" y="3160"/>
                  </a:lnTo>
                  <a:lnTo>
                    <a:pt x="13767" y="2596"/>
                  </a:lnTo>
                  <a:lnTo>
                    <a:pt x="13203" y="2032"/>
                  </a:lnTo>
                  <a:lnTo>
                    <a:pt x="12526" y="1580"/>
                  </a:lnTo>
                  <a:lnTo>
                    <a:pt x="11849" y="1129"/>
                  </a:lnTo>
                  <a:lnTo>
                    <a:pt x="11172" y="790"/>
                  </a:lnTo>
                  <a:lnTo>
                    <a:pt x="10382" y="452"/>
                  </a:lnTo>
                  <a:lnTo>
                    <a:pt x="9592" y="226"/>
                  </a:lnTo>
                  <a:lnTo>
                    <a:pt x="8802" y="113"/>
                  </a:lnTo>
                  <a:lnTo>
                    <a:pt x="8012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-2217824" y="2349880"/>
              <a:ext cx="91654" cy="33781"/>
            </a:xfrm>
            <a:custGeom>
              <a:avLst/>
              <a:gdLst/>
              <a:ahLst/>
              <a:cxnLst/>
              <a:rect l="l" t="t" r="r" b="b"/>
              <a:pathLst>
                <a:path w="6433" h="2371" extrusionOk="0">
                  <a:moveTo>
                    <a:pt x="0" y="1"/>
                  </a:moveTo>
                  <a:lnTo>
                    <a:pt x="339" y="565"/>
                  </a:lnTo>
                  <a:lnTo>
                    <a:pt x="790" y="1016"/>
                  </a:lnTo>
                  <a:lnTo>
                    <a:pt x="1467" y="1468"/>
                  </a:lnTo>
                  <a:lnTo>
                    <a:pt x="2370" y="1919"/>
                  </a:lnTo>
                  <a:lnTo>
                    <a:pt x="3498" y="2257"/>
                  </a:lnTo>
                  <a:lnTo>
                    <a:pt x="4175" y="2370"/>
                  </a:lnTo>
                  <a:lnTo>
                    <a:pt x="4852" y="2370"/>
                  </a:lnTo>
                  <a:lnTo>
                    <a:pt x="5642" y="2257"/>
                  </a:lnTo>
                  <a:lnTo>
                    <a:pt x="6432" y="2145"/>
                  </a:lnTo>
                  <a:lnTo>
                    <a:pt x="6319" y="903"/>
                  </a:lnTo>
                  <a:lnTo>
                    <a:pt x="4740" y="1016"/>
                  </a:lnTo>
                  <a:lnTo>
                    <a:pt x="3047" y="903"/>
                  </a:lnTo>
                  <a:lnTo>
                    <a:pt x="1467" y="5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A0A0A">
                <a:alpha val="1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-2132624" y="2164990"/>
              <a:ext cx="17710" cy="17695"/>
            </a:xfrm>
            <a:custGeom>
              <a:avLst/>
              <a:gdLst/>
              <a:ahLst/>
              <a:cxnLst/>
              <a:rect l="l" t="t" r="r" b="b"/>
              <a:pathLst>
                <a:path w="1243" h="1242" extrusionOk="0">
                  <a:moveTo>
                    <a:pt x="226" y="1"/>
                  </a:moveTo>
                  <a:lnTo>
                    <a:pt x="114" y="226"/>
                  </a:lnTo>
                  <a:lnTo>
                    <a:pt x="1" y="452"/>
                  </a:lnTo>
                  <a:lnTo>
                    <a:pt x="1" y="678"/>
                  </a:lnTo>
                  <a:lnTo>
                    <a:pt x="114" y="1016"/>
                  </a:lnTo>
                  <a:lnTo>
                    <a:pt x="226" y="1129"/>
                  </a:lnTo>
                  <a:lnTo>
                    <a:pt x="452" y="1242"/>
                  </a:lnTo>
                  <a:lnTo>
                    <a:pt x="791" y="1242"/>
                  </a:lnTo>
                  <a:lnTo>
                    <a:pt x="1016" y="1129"/>
                  </a:lnTo>
                  <a:lnTo>
                    <a:pt x="1129" y="903"/>
                  </a:lnTo>
                  <a:lnTo>
                    <a:pt x="1242" y="678"/>
                  </a:lnTo>
                  <a:lnTo>
                    <a:pt x="1242" y="452"/>
                  </a:lnTo>
                  <a:lnTo>
                    <a:pt x="1129" y="226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-2232299" y="2176245"/>
              <a:ext cx="17695" cy="19305"/>
            </a:xfrm>
            <a:custGeom>
              <a:avLst/>
              <a:gdLst/>
              <a:ahLst/>
              <a:cxnLst/>
              <a:rect l="l" t="t" r="r" b="b"/>
              <a:pathLst>
                <a:path w="1242" h="1355" extrusionOk="0">
                  <a:moveTo>
                    <a:pt x="565" y="0"/>
                  </a:moveTo>
                  <a:lnTo>
                    <a:pt x="226" y="113"/>
                  </a:lnTo>
                  <a:lnTo>
                    <a:pt x="113" y="339"/>
                  </a:lnTo>
                  <a:lnTo>
                    <a:pt x="1" y="565"/>
                  </a:lnTo>
                  <a:lnTo>
                    <a:pt x="1" y="790"/>
                  </a:lnTo>
                  <a:lnTo>
                    <a:pt x="113" y="1016"/>
                  </a:lnTo>
                  <a:lnTo>
                    <a:pt x="226" y="1242"/>
                  </a:lnTo>
                  <a:lnTo>
                    <a:pt x="452" y="1355"/>
                  </a:lnTo>
                  <a:lnTo>
                    <a:pt x="790" y="1355"/>
                  </a:lnTo>
                  <a:lnTo>
                    <a:pt x="1016" y="1242"/>
                  </a:lnTo>
                  <a:lnTo>
                    <a:pt x="1129" y="1016"/>
                  </a:lnTo>
                  <a:lnTo>
                    <a:pt x="1242" y="790"/>
                  </a:lnTo>
                  <a:lnTo>
                    <a:pt x="1242" y="565"/>
                  </a:lnTo>
                  <a:lnTo>
                    <a:pt x="1129" y="339"/>
                  </a:lnTo>
                  <a:lnTo>
                    <a:pt x="1016" y="113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-2256420" y="2160174"/>
              <a:ext cx="38611" cy="12865"/>
            </a:xfrm>
            <a:custGeom>
              <a:avLst/>
              <a:gdLst/>
              <a:ahLst/>
              <a:cxnLst/>
              <a:rect l="l" t="t" r="r" b="b"/>
              <a:pathLst>
                <a:path w="2710" h="903" extrusionOk="0">
                  <a:moveTo>
                    <a:pt x="1355" y="0"/>
                  </a:moveTo>
                  <a:lnTo>
                    <a:pt x="791" y="226"/>
                  </a:lnTo>
                  <a:lnTo>
                    <a:pt x="339" y="451"/>
                  </a:lnTo>
                  <a:lnTo>
                    <a:pt x="1" y="790"/>
                  </a:lnTo>
                  <a:lnTo>
                    <a:pt x="114" y="903"/>
                  </a:lnTo>
                  <a:lnTo>
                    <a:pt x="227" y="903"/>
                  </a:lnTo>
                  <a:lnTo>
                    <a:pt x="452" y="790"/>
                  </a:lnTo>
                  <a:lnTo>
                    <a:pt x="904" y="564"/>
                  </a:lnTo>
                  <a:lnTo>
                    <a:pt x="1355" y="451"/>
                  </a:lnTo>
                  <a:lnTo>
                    <a:pt x="2371" y="451"/>
                  </a:lnTo>
                  <a:lnTo>
                    <a:pt x="2596" y="564"/>
                  </a:lnTo>
                  <a:lnTo>
                    <a:pt x="2709" y="564"/>
                  </a:lnTo>
                  <a:lnTo>
                    <a:pt x="2709" y="451"/>
                  </a:lnTo>
                  <a:lnTo>
                    <a:pt x="2483" y="226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-2158341" y="2147309"/>
              <a:ext cx="38596" cy="12880"/>
            </a:xfrm>
            <a:custGeom>
              <a:avLst/>
              <a:gdLst/>
              <a:ahLst/>
              <a:cxnLst/>
              <a:rect l="l" t="t" r="r" b="b"/>
              <a:pathLst>
                <a:path w="2709" h="904" extrusionOk="0">
                  <a:moveTo>
                    <a:pt x="1354" y="0"/>
                  </a:moveTo>
                  <a:lnTo>
                    <a:pt x="790" y="226"/>
                  </a:lnTo>
                  <a:lnTo>
                    <a:pt x="226" y="565"/>
                  </a:lnTo>
                  <a:lnTo>
                    <a:pt x="0" y="790"/>
                  </a:lnTo>
                  <a:lnTo>
                    <a:pt x="0" y="903"/>
                  </a:lnTo>
                  <a:lnTo>
                    <a:pt x="226" y="903"/>
                  </a:lnTo>
                  <a:lnTo>
                    <a:pt x="452" y="790"/>
                  </a:lnTo>
                  <a:lnTo>
                    <a:pt x="903" y="565"/>
                  </a:lnTo>
                  <a:lnTo>
                    <a:pt x="1354" y="452"/>
                  </a:lnTo>
                  <a:lnTo>
                    <a:pt x="2370" y="452"/>
                  </a:lnTo>
                  <a:lnTo>
                    <a:pt x="2596" y="565"/>
                  </a:lnTo>
                  <a:lnTo>
                    <a:pt x="2709" y="565"/>
                  </a:lnTo>
                  <a:lnTo>
                    <a:pt x="2709" y="339"/>
                  </a:lnTo>
                  <a:lnTo>
                    <a:pt x="2483" y="226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-2185681" y="2158564"/>
              <a:ext cx="41816" cy="83619"/>
            </a:xfrm>
            <a:custGeom>
              <a:avLst/>
              <a:gdLst/>
              <a:ahLst/>
              <a:cxnLst/>
              <a:rect l="l" t="t" r="r" b="b"/>
              <a:pathLst>
                <a:path w="2935" h="5869" extrusionOk="0">
                  <a:moveTo>
                    <a:pt x="1" y="0"/>
                  </a:moveTo>
                  <a:lnTo>
                    <a:pt x="452" y="1016"/>
                  </a:lnTo>
                  <a:lnTo>
                    <a:pt x="1694" y="3385"/>
                  </a:lnTo>
                  <a:lnTo>
                    <a:pt x="2484" y="4740"/>
                  </a:lnTo>
                  <a:lnTo>
                    <a:pt x="2596" y="4965"/>
                  </a:lnTo>
                  <a:lnTo>
                    <a:pt x="2709" y="5304"/>
                  </a:lnTo>
                  <a:lnTo>
                    <a:pt x="2596" y="5417"/>
                  </a:lnTo>
                  <a:lnTo>
                    <a:pt x="2371" y="5530"/>
                  </a:lnTo>
                  <a:lnTo>
                    <a:pt x="1694" y="5642"/>
                  </a:lnTo>
                  <a:lnTo>
                    <a:pt x="1129" y="5868"/>
                  </a:lnTo>
                  <a:lnTo>
                    <a:pt x="1806" y="5868"/>
                  </a:lnTo>
                  <a:lnTo>
                    <a:pt x="2371" y="5755"/>
                  </a:lnTo>
                  <a:lnTo>
                    <a:pt x="2709" y="5642"/>
                  </a:lnTo>
                  <a:lnTo>
                    <a:pt x="2822" y="5530"/>
                  </a:lnTo>
                  <a:lnTo>
                    <a:pt x="2935" y="5304"/>
                  </a:lnTo>
                  <a:lnTo>
                    <a:pt x="2935" y="4965"/>
                  </a:lnTo>
                  <a:lnTo>
                    <a:pt x="2709" y="4627"/>
                  </a:lnTo>
                  <a:lnTo>
                    <a:pt x="2032" y="3273"/>
                  </a:lnTo>
                  <a:lnTo>
                    <a:pt x="678" y="9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-2269272" y="2121578"/>
              <a:ext cx="46632" cy="16100"/>
            </a:xfrm>
            <a:custGeom>
              <a:avLst/>
              <a:gdLst/>
              <a:ahLst/>
              <a:cxnLst/>
              <a:rect l="l" t="t" r="r" b="b"/>
              <a:pathLst>
                <a:path w="3273" h="1130" extrusionOk="0">
                  <a:moveTo>
                    <a:pt x="2144" y="1"/>
                  </a:moveTo>
                  <a:lnTo>
                    <a:pt x="1467" y="114"/>
                  </a:lnTo>
                  <a:lnTo>
                    <a:pt x="903" y="226"/>
                  </a:lnTo>
                  <a:lnTo>
                    <a:pt x="339" y="565"/>
                  </a:lnTo>
                  <a:lnTo>
                    <a:pt x="0" y="904"/>
                  </a:lnTo>
                  <a:lnTo>
                    <a:pt x="0" y="1016"/>
                  </a:lnTo>
                  <a:lnTo>
                    <a:pt x="226" y="1129"/>
                  </a:lnTo>
                  <a:lnTo>
                    <a:pt x="564" y="1016"/>
                  </a:lnTo>
                  <a:lnTo>
                    <a:pt x="1693" y="791"/>
                  </a:lnTo>
                  <a:lnTo>
                    <a:pt x="2708" y="678"/>
                  </a:lnTo>
                  <a:lnTo>
                    <a:pt x="3047" y="565"/>
                  </a:lnTo>
                  <a:lnTo>
                    <a:pt x="3273" y="452"/>
                  </a:lnTo>
                  <a:lnTo>
                    <a:pt x="3160" y="339"/>
                  </a:lnTo>
                  <a:lnTo>
                    <a:pt x="2821" y="114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-2164780" y="2110322"/>
              <a:ext cx="43426" cy="12880"/>
            </a:xfrm>
            <a:custGeom>
              <a:avLst/>
              <a:gdLst/>
              <a:ahLst/>
              <a:cxnLst/>
              <a:rect l="l" t="t" r="r" b="b"/>
              <a:pathLst>
                <a:path w="3048" h="904" extrusionOk="0">
                  <a:moveTo>
                    <a:pt x="1468" y="1"/>
                  </a:moveTo>
                  <a:lnTo>
                    <a:pt x="904" y="114"/>
                  </a:lnTo>
                  <a:lnTo>
                    <a:pt x="227" y="452"/>
                  </a:lnTo>
                  <a:lnTo>
                    <a:pt x="1" y="678"/>
                  </a:lnTo>
                  <a:lnTo>
                    <a:pt x="1" y="904"/>
                  </a:lnTo>
                  <a:lnTo>
                    <a:pt x="565" y="904"/>
                  </a:lnTo>
                  <a:lnTo>
                    <a:pt x="1581" y="791"/>
                  </a:lnTo>
                  <a:lnTo>
                    <a:pt x="2483" y="678"/>
                  </a:lnTo>
                  <a:lnTo>
                    <a:pt x="2822" y="678"/>
                  </a:lnTo>
                  <a:lnTo>
                    <a:pt x="3048" y="565"/>
                  </a:lnTo>
                  <a:lnTo>
                    <a:pt x="3048" y="452"/>
                  </a:lnTo>
                  <a:lnTo>
                    <a:pt x="2709" y="227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-2356096" y="1978490"/>
              <a:ext cx="265288" cy="125421"/>
            </a:xfrm>
            <a:custGeom>
              <a:avLst/>
              <a:gdLst/>
              <a:ahLst/>
              <a:cxnLst/>
              <a:rect l="l" t="t" r="r" b="b"/>
              <a:pathLst>
                <a:path w="18620" h="8803" extrusionOk="0">
                  <a:moveTo>
                    <a:pt x="12075" y="1"/>
                  </a:moveTo>
                  <a:lnTo>
                    <a:pt x="11511" y="114"/>
                  </a:lnTo>
                  <a:lnTo>
                    <a:pt x="10946" y="339"/>
                  </a:lnTo>
                  <a:lnTo>
                    <a:pt x="10382" y="678"/>
                  </a:lnTo>
                  <a:lnTo>
                    <a:pt x="9931" y="1242"/>
                  </a:lnTo>
                  <a:lnTo>
                    <a:pt x="9367" y="791"/>
                  </a:lnTo>
                  <a:lnTo>
                    <a:pt x="8802" y="565"/>
                  </a:lnTo>
                  <a:lnTo>
                    <a:pt x="8125" y="452"/>
                  </a:lnTo>
                  <a:lnTo>
                    <a:pt x="7561" y="452"/>
                  </a:lnTo>
                  <a:lnTo>
                    <a:pt x="6884" y="565"/>
                  </a:lnTo>
                  <a:lnTo>
                    <a:pt x="6320" y="791"/>
                  </a:lnTo>
                  <a:lnTo>
                    <a:pt x="5756" y="1242"/>
                  </a:lnTo>
                  <a:lnTo>
                    <a:pt x="5304" y="1693"/>
                  </a:lnTo>
                  <a:lnTo>
                    <a:pt x="5079" y="2145"/>
                  </a:lnTo>
                  <a:lnTo>
                    <a:pt x="4853" y="2596"/>
                  </a:lnTo>
                  <a:lnTo>
                    <a:pt x="4063" y="2483"/>
                  </a:lnTo>
                  <a:lnTo>
                    <a:pt x="3273" y="2483"/>
                  </a:lnTo>
                  <a:lnTo>
                    <a:pt x="2596" y="2596"/>
                  </a:lnTo>
                  <a:lnTo>
                    <a:pt x="1919" y="2935"/>
                  </a:lnTo>
                  <a:lnTo>
                    <a:pt x="1355" y="3273"/>
                  </a:lnTo>
                  <a:lnTo>
                    <a:pt x="791" y="3837"/>
                  </a:lnTo>
                  <a:lnTo>
                    <a:pt x="339" y="4514"/>
                  </a:lnTo>
                  <a:lnTo>
                    <a:pt x="113" y="5192"/>
                  </a:lnTo>
                  <a:lnTo>
                    <a:pt x="1" y="5756"/>
                  </a:lnTo>
                  <a:lnTo>
                    <a:pt x="1" y="6207"/>
                  </a:lnTo>
                  <a:lnTo>
                    <a:pt x="1" y="6771"/>
                  </a:lnTo>
                  <a:lnTo>
                    <a:pt x="113" y="7336"/>
                  </a:lnTo>
                  <a:lnTo>
                    <a:pt x="3273" y="8803"/>
                  </a:lnTo>
                  <a:lnTo>
                    <a:pt x="3386" y="8125"/>
                  </a:lnTo>
                  <a:lnTo>
                    <a:pt x="3724" y="7674"/>
                  </a:lnTo>
                  <a:lnTo>
                    <a:pt x="4176" y="7336"/>
                  </a:lnTo>
                  <a:lnTo>
                    <a:pt x="4853" y="7110"/>
                  </a:lnTo>
                  <a:lnTo>
                    <a:pt x="4966" y="7223"/>
                  </a:lnTo>
                  <a:lnTo>
                    <a:pt x="5643" y="7448"/>
                  </a:lnTo>
                  <a:lnTo>
                    <a:pt x="6207" y="7787"/>
                  </a:lnTo>
                  <a:lnTo>
                    <a:pt x="6884" y="8125"/>
                  </a:lnTo>
                  <a:lnTo>
                    <a:pt x="7110" y="8238"/>
                  </a:lnTo>
                  <a:lnTo>
                    <a:pt x="7448" y="8238"/>
                  </a:lnTo>
                  <a:lnTo>
                    <a:pt x="8012" y="8125"/>
                  </a:lnTo>
                  <a:lnTo>
                    <a:pt x="8464" y="7900"/>
                  </a:lnTo>
                  <a:lnTo>
                    <a:pt x="8915" y="7561"/>
                  </a:lnTo>
                  <a:lnTo>
                    <a:pt x="9367" y="7336"/>
                  </a:lnTo>
                  <a:lnTo>
                    <a:pt x="10044" y="7223"/>
                  </a:lnTo>
                  <a:lnTo>
                    <a:pt x="10721" y="7223"/>
                  </a:lnTo>
                  <a:lnTo>
                    <a:pt x="11285" y="7336"/>
                  </a:lnTo>
                  <a:lnTo>
                    <a:pt x="11962" y="7561"/>
                  </a:lnTo>
                  <a:lnTo>
                    <a:pt x="13090" y="8125"/>
                  </a:lnTo>
                  <a:lnTo>
                    <a:pt x="14332" y="8464"/>
                  </a:lnTo>
                  <a:lnTo>
                    <a:pt x="15122" y="8464"/>
                  </a:lnTo>
                  <a:lnTo>
                    <a:pt x="15911" y="8351"/>
                  </a:lnTo>
                  <a:lnTo>
                    <a:pt x="16589" y="8125"/>
                  </a:lnTo>
                  <a:lnTo>
                    <a:pt x="17266" y="7787"/>
                  </a:lnTo>
                  <a:lnTo>
                    <a:pt x="17830" y="7448"/>
                  </a:lnTo>
                  <a:lnTo>
                    <a:pt x="18281" y="6997"/>
                  </a:lnTo>
                  <a:lnTo>
                    <a:pt x="18507" y="6658"/>
                  </a:lnTo>
                  <a:lnTo>
                    <a:pt x="18620" y="6320"/>
                  </a:lnTo>
                  <a:lnTo>
                    <a:pt x="18620" y="6094"/>
                  </a:lnTo>
                  <a:lnTo>
                    <a:pt x="18620" y="5756"/>
                  </a:lnTo>
                  <a:lnTo>
                    <a:pt x="18394" y="5417"/>
                  </a:lnTo>
                  <a:lnTo>
                    <a:pt x="18168" y="5192"/>
                  </a:lnTo>
                  <a:lnTo>
                    <a:pt x="17943" y="5079"/>
                  </a:lnTo>
                  <a:lnTo>
                    <a:pt x="17604" y="5079"/>
                  </a:lnTo>
                  <a:lnTo>
                    <a:pt x="18168" y="4740"/>
                  </a:lnTo>
                  <a:lnTo>
                    <a:pt x="18394" y="4402"/>
                  </a:lnTo>
                  <a:lnTo>
                    <a:pt x="18281" y="4063"/>
                  </a:lnTo>
                  <a:lnTo>
                    <a:pt x="18168" y="3837"/>
                  </a:lnTo>
                  <a:lnTo>
                    <a:pt x="17943" y="3725"/>
                  </a:lnTo>
                  <a:lnTo>
                    <a:pt x="17266" y="3612"/>
                  </a:lnTo>
                  <a:lnTo>
                    <a:pt x="16589" y="3386"/>
                  </a:lnTo>
                  <a:lnTo>
                    <a:pt x="16024" y="2935"/>
                  </a:lnTo>
                  <a:lnTo>
                    <a:pt x="15686" y="2483"/>
                  </a:lnTo>
                  <a:lnTo>
                    <a:pt x="15347" y="2032"/>
                  </a:lnTo>
                  <a:lnTo>
                    <a:pt x="14783" y="1129"/>
                  </a:lnTo>
                  <a:lnTo>
                    <a:pt x="14332" y="678"/>
                  </a:lnTo>
                  <a:lnTo>
                    <a:pt x="13767" y="339"/>
                  </a:lnTo>
                  <a:lnTo>
                    <a:pt x="13316" y="114"/>
                  </a:lnTo>
                  <a:lnTo>
                    <a:pt x="126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-2357706" y="2012257"/>
              <a:ext cx="242792" cy="233132"/>
            </a:xfrm>
            <a:custGeom>
              <a:avLst/>
              <a:gdLst/>
              <a:ahLst/>
              <a:cxnLst/>
              <a:rect l="l" t="t" r="r" b="b"/>
              <a:pathLst>
                <a:path w="17041" h="16363" extrusionOk="0">
                  <a:moveTo>
                    <a:pt x="10044" y="0"/>
                  </a:moveTo>
                  <a:lnTo>
                    <a:pt x="8464" y="113"/>
                  </a:lnTo>
                  <a:lnTo>
                    <a:pt x="7561" y="339"/>
                  </a:lnTo>
                  <a:lnTo>
                    <a:pt x="6546" y="790"/>
                  </a:lnTo>
                  <a:lnTo>
                    <a:pt x="5417" y="1355"/>
                  </a:lnTo>
                  <a:lnTo>
                    <a:pt x="4402" y="2144"/>
                  </a:lnTo>
                  <a:lnTo>
                    <a:pt x="3273" y="2934"/>
                  </a:lnTo>
                  <a:lnTo>
                    <a:pt x="2370" y="3837"/>
                  </a:lnTo>
                  <a:lnTo>
                    <a:pt x="1468" y="4627"/>
                  </a:lnTo>
                  <a:lnTo>
                    <a:pt x="904" y="5304"/>
                  </a:lnTo>
                  <a:lnTo>
                    <a:pt x="565" y="5868"/>
                  </a:lnTo>
                  <a:lnTo>
                    <a:pt x="339" y="6320"/>
                  </a:lnTo>
                  <a:lnTo>
                    <a:pt x="1" y="7110"/>
                  </a:lnTo>
                  <a:lnTo>
                    <a:pt x="1" y="7561"/>
                  </a:lnTo>
                  <a:lnTo>
                    <a:pt x="1" y="7787"/>
                  </a:lnTo>
                  <a:lnTo>
                    <a:pt x="114" y="8351"/>
                  </a:lnTo>
                  <a:lnTo>
                    <a:pt x="226" y="9028"/>
                  </a:lnTo>
                  <a:lnTo>
                    <a:pt x="791" y="10382"/>
                  </a:lnTo>
                  <a:lnTo>
                    <a:pt x="1355" y="11736"/>
                  </a:lnTo>
                  <a:lnTo>
                    <a:pt x="1919" y="12977"/>
                  </a:lnTo>
                  <a:lnTo>
                    <a:pt x="2596" y="15009"/>
                  </a:lnTo>
                  <a:lnTo>
                    <a:pt x="3048" y="16363"/>
                  </a:lnTo>
                  <a:lnTo>
                    <a:pt x="3499" y="16137"/>
                  </a:lnTo>
                  <a:lnTo>
                    <a:pt x="3725" y="15911"/>
                  </a:lnTo>
                  <a:lnTo>
                    <a:pt x="3837" y="15460"/>
                  </a:lnTo>
                  <a:lnTo>
                    <a:pt x="3725" y="14896"/>
                  </a:lnTo>
                  <a:lnTo>
                    <a:pt x="3160" y="12075"/>
                  </a:lnTo>
                  <a:lnTo>
                    <a:pt x="3612" y="11510"/>
                  </a:lnTo>
                  <a:lnTo>
                    <a:pt x="3950" y="10946"/>
                  </a:lnTo>
                  <a:lnTo>
                    <a:pt x="4176" y="10269"/>
                  </a:lnTo>
                  <a:lnTo>
                    <a:pt x="4289" y="9592"/>
                  </a:lnTo>
                  <a:lnTo>
                    <a:pt x="4289" y="8915"/>
                  </a:lnTo>
                  <a:lnTo>
                    <a:pt x="4289" y="8238"/>
                  </a:lnTo>
                  <a:lnTo>
                    <a:pt x="4063" y="7561"/>
                  </a:lnTo>
                  <a:lnTo>
                    <a:pt x="3725" y="6884"/>
                  </a:lnTo>
                  <a:lnTo>
                    <a:pt x="3499" y="6658"/>
                  </a:lnTo>
                  <a:lnTo>
                    <a:pt x="3273" y="6094"/>
                  </a:lnTo>
                  <a:lnTo>
                    <a:pt x="3273" y="5755"/>
                  </a:lnTo>
                  <a:lnTo>
                    <a:pt x="3386" y="5530"/>
                  </a:lnTo>
                  <a:lnTo>
                    <a:pt x="3499" y="5191"/>
                  </a:lnTo>
                  <a:lnTo>
                    <a:pt x="3725" y="4966"/>
                  </a:lnTo>
                  <a:lnTo>
                    <a:pt x="17040" y="3273"/>
                  </a:lnTo>
                  <a:lnTo>
                    <a:pt x="16589" y="2709"/>
                  </a:lnTo>
                  <a:lnTo>
                    <a:pt x="16024" y="2144"/>
                  </a:lnTo>
                  <a:lnTo>
                    <a:pt x="15460" y="1693"/>
                  </a:lnTo>
                  <a:lnTo>
                    <a:pt x="14783" y="1355"/>
                  </a:lnTo>
                  <a:lnTo>
                    <a:pt x="13316" y="678"/>
                  </a:lnTo>
                  <a:lnTo>
                    <a:pt x="11736" y="226"/>
                  </a:lnTo>
                  <a:lnTo>
                    <a:pt x="1004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-2389862" y="2081385"/>
              <a:ext cx="78803" cy="159187"/>
            </a:xfrm>
            <a:custGeom>
              <a:avLst/>
              <a:gdLst/>
              <a:ahLst/>
              <a:cxnLst/>
              <a:rect l="l" t="t" r="r" b="b"/>
              <a:pathLst>
                <a:path w="5531" h="11173" extrusionOk="0">
                  <a:moveTo>
                    <a:pt x="3273" y="1"/>
                  </a:moveTo>
                  <a:lnTo>
                    <a:pt x="3161" y="114"/>
                  </a:lnTo>
                  <a:lnTo>
                    <a:pt x="2483" y="114"/>
                  </a:lnTo>
                  <a:lnTo>
                    <a:pt x="2032" y="226"/>
                  </a:lnTo>
                  <a:lnTo>
                    <a:pt x="1806" y="339"/>
                  </a:lnTo>
                  <a:lnTo>
                    <a:pt x="1468" y="565"/>
                  </a:lnTo>
                  <a:lnTo>
                    <a:pt x="1242" y="903"/>
                  </a:lnTo>
                  <a:lnTo>
                    <a:pt x="1017" y="1242"/>
                  </a:lnTo>
                  <a:lnTo>
                    <a:pt x="904" y="1581"/>
                  </a:lnTo>
                  <a:lnTo>
                    <a:pt x="904" y="2032"/>
                  </a:lnTo>
                  <a:lnTo>
                    <a:pt x="1017" y="2483"/>
                  </a:lnTo>
                  <a:lnTo>
                    <a:pt x="1129" y="2822"/>
                  </a:lnTo>
                  <a:lnTo>
                    <a:pt x="1468" y="3273"/>
                  </a:lnTo>
                  <a:lnTo>
                    <a:pt x="904" y="3386"/>
                  </a:lnTo>
                  <a:lnTo>
                    <a:pt x="339" y="3725"/>
                  </a:lnTo>
                  <a:lnTo>
                    <a:pt x="114" y="4289"/>
                  </a:lnTo>
                  <a:lnTo>
                    <a:pt x="1" y="4853"/>
                  </a:lnTo>
                  <a:lnTo>
                    <a:pt x="227" y="5643"/>
                  </a:lnTo>
                  <a:lnTo>
                    <a:pt x="565" y="6320"/>
                  </a:lnTo>
                  <a:lnTo>
                    <a:pt x="1017" y="6997"/>
                  </a:lnTo>
                  <a:lnTo>
                    <a:pt x="1242" y="7787"/>
                  </a:lnTo>
                  <a:lnTo>
                    <a:pt x="1242" y="8238"/>
                  </a:lnTo>
                  <a:lnTo>
                    <a:pt x="1129" y="8577"/>
                  </a:lnTo>
                  <a:lnTo>
                    <a:pt x="904" y="8915"/>
                  </a:lnTo>
                  <a:lnTo>
                    <a:pt x="565" y="9141"/>
                  </a:lnTo>
                  <a:lnTo>
                    <a:pt x="791" y="9480"/>
                  </a:lnTo>
                  <a:lnTo>
                    <a:pt x="1242" y="9705"/>
                  </a:lnTo>
                  <a:lnTo>
                    <a:pt x="2145" y="9705"/>
                  </a:lnTo>
                  <a:lnTo>
                    <a:pt x="1806" y="10382"/>
                  </a:lnTo>
                  <a:lnTo>
                    <a:pt x="1355" y="10947"/>
                  </a:lnTo>
                  <a:lnTo>
                    <a:pt x="1694" y="11059"/>
                  </a:lnTo>
                  <a:lnTo>
                    <a:pt x="2032" y="11172"/>
                  </a:lnTo>
                  <a:lnTo>
                    <a:pt x="2822" y="11172"/>
                  </a:lnTo>
                  <a:lnTo>
                    <a:pt x="3612" y="10947"/>
                  </a:lnTo>
                  <a:lnTo>
                    <a:pt x="4289" y="10495"/>
                  </a:lnTo>
                  <a:lnTo>
                    <a:pt x="4740" y="10269"/>
                  </a:lnTo>
                  <a:lnTo>
                    <a:pt x="5079" y="9931"/>
                  </a:lnTo>
                  <a:lnTo>
                    <a:pt x="5305" y="9592"/>
                  </a:lnTo>
                  <a:lnTo>
                    <a:pt x="5530" y="9141"/>
                  </a:lnTo>
                  <a:lnTo>
                    <a:pt x="5530" y="8577"/>
                  </a:lnTo>
                  <a:lnTo>
                    <a:pt x="5530" y="8125"/>
                  </a:lnTo>
                  <a:lnTo>
                    <a:pt x="5192" y="7110"/>
                  </a:lnTo>
                  <a:lnTo>
                    <a:pt x="4515" y="5417"/>
                  </a:lnTo>
                  <a:lnTo>
                    <a:pt x="3950" y="3612"/>
                  </a:lnTo>
                  <a:lnTo>
                    <a:pt x="3725" y="2709"/>
                  </a:lnTo>
                  <a:lnTo>
                    <a:pt x="3612" y="1806"/>
                  </a:lnTo>
                  <a:lnTo>
                    <a:pt x="3612" y="903"/>
                  </a:lnTo>
                  <a:lnTo>
                    <a:pt x="372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-2356096" y="2221267"/>
              <a:ext cx="53072" cy="69143"/>
            </a:xfrm>
            <a:custGeom>
              <a:avLst/>
              <a:gdLst/>
              <a:ahLst/>
              <a:cxnLst/>
              <a:rect l="l" t="t" r="r" b="b"/>
              <a:pathLst>
                <a:path w="3725" h="4853" extrusionOk="0">
                  <a:moveTo>
                    <a:pt x="2370" y="0"/>
                  </a:moveTo>
                  <a:lnTo>
                    <a:pt x="1806" y="113"/>
                  </a:lnTo>
                  <a:lnTo>
                    <a:pt x="1242" y="226"/>
                  </a:lnTo>
                  <a:lnTo>
                    <a:pt x="678" y="451"/>
                  </a:lnTo>
                  <a:lnTo>
                    <a:pt x="452" y="677"/>
                  </a:lnTo>
                  <a:lnTo>
                    <a:pt x="339" y="1016"/>
                  </a:lnTo>
                  <a:lnTo>
                    <a:pt x="113" y="1354"/>
                  </a:lnTo>
                  <a:lnTo>
                    <a:pt x="113" y="1693"/>
                  </a:lnTo>
                  <a:lnTo>
                    <a:pt x="1" y="2144"/>
                  </a:lnTo>
                  <a:lnTo>
                    <a:pt x="113" y="2708"/>
                  </a:lnTo>
                  <a:lnTo>
                    <a:pt x="226" y="3273"/>
                  </a:lnTo>
                  <a:lnTo>
                    <a:pt x="452" y="3724"/>
                  </a:lnTo>
                  <a:lnTo>
                    <a:pt x="678" y="4062"/>
                  </a:lnTo>
                  <a:lnTo>
                    <a:pt x="903" y="4401"/>
                  </a:lnTo>
                  <a:lnTo>
                    <a:pt x="1468" y="4739"/>
                  </a:lnTo>
                  <a:lnTo>
                    <a:pt x="2145" y="4852"/>
                  </a:lnTo>
                  <a:lnTo>
                    <a:pt x="2709" y="4852"/>
                  </a:lnTo>
                  <a:lnTo>
                    <a:pt x="3273" y="4739"/>
                  </a:lnTo>
                  <a:lnTo>
                    <a:pt x="3724" y="4627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-2340010" y="2237339"/>
              <a:ext cx="24121" cy="38596"/>
            </a:xfrm>
            <a:custGeom>
              <a:avLst/>
              <a:gdLst/>
              <a:ahLst/>
              <a:cxnLst/>
              <a:rect l="l" t="t" r="r" b="b"/>
              <a:pathLst>
                <a:path w="1693" h="2709" extrusionOk="0">
                  <a:moveTo>
                    <a:pt x="1016" y="226"/>
                  </a:moveTo>
                  <a:lnTo>
                    <a:pt x="1016" y="452"/>
                  </a:lnTo>
                  <a:lnTo>
                    <a:pt x="1128" y="339"/>
                  </a:lnTo>
                  <a:lnTo>
                    <a:pt x="1016" y="226"/>
                  </a:lnTo>
                  <a:close/>
                  <a:moveTo>
                    <a:pt x="564" y="1"/>
                  </a:moveTo>
                  <a:lnTo>
                    <a:pt x="226" y="226"/>
                  </a:lnTo>
                  <a:lnTo>
                    <a:pt x="113" y="565"/>
                  </a:lnTo>
                  <a:lnTo>
                    <a:pt x="0" y="1016"/>
                  </a:lnTo>
                  <a:lnTo>
                    <a:pt x="113" y="1467"/>
                  </a:lnTo>
                  <a:lnTo>
                    <a:pt x="226" y="1919"/>
                  </a:lnTo>
                  <a:lnTo>
                    <a:pt x="451" y="2370"/>
                  </a:lnTo>
                  <a:lnTo>
                    <a:pt x="790" y="2596"/>
                  </a:lnTo>
                  <a:lnTo>
                    <a:pt x="1128" y="2709"/>
                  </a:lnTo>
                  <a:lnTo>
                    <a:pt x="1354" y="2709"/>
                  </a:lnTo>
                  <a:lnTo>
                    <a:pt x="1580" y="2596"/>
                  </a:lnTo>
                  <a:lnTo>
                    <a:pt x="1693" y="2483"/>
                  </a:lnTo>
                  <a:lnTo>
                    <a:pt x="1693" y="2370"/>
                  </a:lnTo>
                  <a:lnTo>
                    <a:pt x="1580" y="2483"/>
                  </a:lnTo>
                  <a:lnTo>
                    <a:pt x="1354" y="2596"/>
                  </a:lnTo>
                  <a:lnTo>
                    <a:pt x="1128" y="2596"/>
                  </a:lnTo>
                  <a:lnTo>
                    <a:pt x="790" y="2370"/>
                  </a:lnTo>
                  <a:lnTo>
                    <a:pt x="564" y="2145"/>
                  </a:lnTo>
                  <a:lnTo>
                    <a:pt x="339" y="1806"/>
                  </a:lnTo>
                  <a:lnTo>
                    <a:pt x="339" y="1467"/>
                  </a:lnTo>
                  <a:lnTo>
                    <a:pt x="226" y="1016"/>
                  </a:lnTo>
                  <a:lnTo>
                    <a:pt x="339" y="678"/>
                  </a:lnTo>
                  <a:lnTo>
                    <a:pt x="451" y="339"/>
                  </a:lnTo>
                  <a:lnTo>
                    <a:pt x="677" y="113"/>
                  </a:lnTo>
                  <a:lnTo>
                    <a:pt x="790" y="113"/>
                  </a:lnTo>
                  <a:lnTo>
                    <a:pt x="1016" y="226"/>
                  </a:lnTo>
                  <a:lnTo>
                    <a:pt x="1016" y="226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-2367351" y="2087825"/>
              <a:ext cx="51462" cy="101300"/>
            </a:xfrm>
            <a:custGeom>
              <a:avLst/>
              <a:gdLst/>
              <a:ahLst/>
              <a:cxnLst/>
              <a:rect l="l" t="t" r="r" b="b"/>
              <a:pathLst>
                <a:path w="3612" h="7110" extrusionOk="0">
                  <a:moveTo>
                    <a:pt x="2709" y="0"/>
                  </a:moveTo>
                  <a:lnTo>
                    <a:pt x="2709" y="677"/>
                  </a:lnTo>
                  <a:lnTo>
                    <a:pt x="2822" y="1354"/>
                  </a:lnTo>
                  <a:lnTo>
                    <a:pt x="3273" y="2821"/>
                  </a:lnTo>
                  <a:lnTo>
                    <a:pt x="3386" y="3160"/>
                  </a:lnTo>
                  <a:lnTo>
                    <a:pt x="3386" y="3611"/>
                  </a:lnTo>
                  <a:lnTo>
                    <a:pt x="3386" y="4062"/>
                  </a:lnTo>
                  <a:lnTo>
                    <a:pt x="3273" y="4514"/>
                  </a:lnTo>
                  <a:lnTo>
                    <a:pt x="2935" y="4852"/>
                  </a:lnTo>
                  <a:lnTo>
                    <a:pt x="2709" y="5078"/>
                  </a:lnTo>
                  <a:lnTo>
                    <a:pt x="2258" y="5304"/>
                  </a:lnTo>
                  <a:lnTo>
                    <a:pt x="1919" y="5417"/>
                  </a:lnTo>
                  <a:lnTo>
                    <a:pt x="1129" y="5529"/>
                  </a:lnTo>
                  <a:lnTo>
                    <a:pt x="452" y="5868"/>
                  </a:lnTo>
                  <a:lnTo>
                    <a:pt x="114" y="6319"/>
                  </a:lnTo>
                  <a:lnTo>
                    <a:pt x="1" y="6771"/>
                  </a:lnTo>
                  <a:lnTo>
                    <a:pt x="1" y="7109"/>
                  </a:lnTo>
                  <a:lnTo>
                    <a:pt x="114" y="7109"/>
                  </a:lnTo>
                  <a:lnTo>
                    <a:pt x="114" y="6884"/>
                  </a:lnTo>
                  <a:lnTo>
                    <a:pt x="226" y="6432"/>
                  </a:lnTo>
                  <a:lnTo>
                    <a:pt x="565" y="6094"/>
                  </a:lnTo>
                  <a:lnTo>
                    <a:pt x="1242" y="5755"/>
                  </a:lnTo>
                  <a:lnTo>
                    <a:pt x="1919" y="5642"/>
                  </a:lnTo>
                  <a:lnTo>
                    <a:pt x="2822" y="5304"/>
                  </a:lnTo>
                  <a:lnTo>
                    <a:pt x="3160" y="4965"/>
                  </a:lnTo>
                  <a:lnTo>
                    <a:pt x="3499" y="4627"/>
                  </a:lnTo>
                  <a:lnTo>
                    <a:pt x="3612" y="4175"/>
                  </a:lnTo>
                  <a:lnTo>
                    <a:pt x="3612" y="3611"/>
                  </a:lnTo>
                  <a:lnTo>
                    <a:pt x="3612" y="3160"/>
                  </a:lnTo>
                  <a:lnTo>
                    <a:pt x="3499" y="2708"/>
                  </a:lnTo>
                  <a:lnTo>
                    <a:pt x="3047" y="1354"/>
                  </a:lnTo>
                  <a:lnTo>
                    <a:pt x="2822" y="677"/>
                  </a:lnTo>
                  <a:lnTo>
                    <a:pt x="2709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-2381813" y="2084605"/>
              <a:ext cx="36987" cy="86824"/>
            </a:xfrm>
            <a:custGeom>
              <a:avLst/>
              <a:gdLst/>
              <a:ahLst/>
              <a:cxnLst/>
              <a:rect l="l" t="t" r="r" b="b"/>
              <a:pathLst>
                <a:path w="2596" h="6094" extrusionOk="0">
                  <a:moveTo>
                    <a:pt x="2596" y="0"/>
                  </a:moveTo>
                  <a:lnTo>
                    <a:pt x="2144" y="113"/>
                  </a:lnTo>
                  <a:lnTo>
                    <a:pt x="1918" y="452"/>
                  </a:lnTo>
                  <a:lnTo>
                    <a:pt x="1693" y="1467"/>
                  </a:lnTo>
                  <a:lnTo>
                    <a:pt x="1580" y="2483"/>
                  </a:lnTo>
                  <a:lnTo>
                    <a:pt x="1693" y="3160"/>
                  </a:lnTo>
                  <a:lnTo>
                    <a:pt x="1693" y="3499"/>
                  </a:lnTo>
                  <a:lnTo>
                    <a:pt x="1580" y="3837"/>
                  </a:lnTo>
                  <a:lnTo>
                    <a:pt x="1016" y="4063"/>
                  </a:lnTo>
                  <a:lnTo>
                    <a:pt x="677" y="4288"/>
                  </a:lnTo>
                  <a:lnTo>
                    <a:pt x="452" y="4514"/>
                  </a:lnTo>
                  <a:lnTo>
                    <a:pt x="113" y="4966"/>
                  </a:lnTo>
                  <a:lnTo>
                    <a:pt x="0" y="5417"/>
                  </a:lnTo>
                  <a:lnTo>
                    <a:pt x="0" y="5755"/>
                  </a:lnTo>
                  <a:lnTo>
                    <a:pt x="113" y="6094"/>
                  </a:lnTo>
                  <a:lnTo>
                    <a:pt x="113" y="5530"/>
                  </a:lnTo>
                  <a:lnTo>
                    <a:pt x="226" y="4966"/>
                  </a:lnTo>
                  <a:lnTo>
                    <a:pt x="564" y="4627"/>
                  </a:lnTo>
                  <a:lnTo>
                    <a:pt x="1016" y="4288"/>
                  </a:lnTo>
                  <a:lnTo>
                    <a:pt x="1354" y="4176"/>
                  </a:lnTo>
                  <a:lnTo>
                    <a:pt x="1693" y="3950"/>
                  </a:lnTo>
                  <a:lnTo>
                    <a:pt x="1918" y="3611"/>
                  </a:lnTo>
                  <a:lnTo>
                    <a:pt x="1918" y="3160"/>
                  </a:lnTo>
                  <a:lnTo>
                    <a:pt x="1806" y="2370"/>
                  </a:lnTo>
                  <a:lnTo>
                    <a:pt x="1806" y="1693"/>
                  </a:lnTo>
                  <a:lnTo>
                    <a:pt x="1918" y="1129"/>
                  </a:lnTo>
                  <a:lnTo>
                    <a:pt x="2144" y="565"/>
                  </a:lnTo>
                  <a:lnTo>
                    <a:pt x="2257" y="226"/>
                  </a:lnTo>
                  <a:lnTo>
                    <a:pt x="259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-2327159" y="2001001"/>
              <a:ext cx="199380" cy="70753"/>
            </a:xfrm>
            <a:custGeom>
              <a:avLst/>
              <a:gdLst/>
              <a:ahLst/>
              <a:cxnLst/>
              <a:rect l="l" t="t" r="r" b="b"/>
              <a:pathLst>
                <a:path w="13994" h="4966" extrusionOk="0">
                  <a:moveTo>
                    <a:pt x="10608" y="1"/>
                  </a:moveTo>
                  <a:lnTo>
                    <a:pt x="9931" y="226"/>
                  </a:lnTo>
                  <a:lnTo>
                    <a:pt x="9254" y="678"/>
                  </a:lnTo>
                  <a:lnTo>
                    <a:pt x="8238" y="1806"/>
                  </a:lnTo>
                  <a:lnTo>
                    <a:pt x="7900" y="2032"/>
                  </a:lnTo>
                  <a:lnTo>
                    <a:pt x="7561" y="2257"/>
                  </a:lnTo>
                  <a:lnTo>
                    <a:pt x="6771" y="2257"/>
                  </a:lnTo>
                  <a:lnTo>
                    <a:pt x="5981" y="1919"/>
                  </a:lnTo>
                  <a:lnTo>
                    <a:pt x="5192" y="1693"/>
                  </a:lnTo>
                  <a:lnTo>
                    <a:pt x="4289" y="1580"/>
                  </a:lnTo>
                  <a:lnTo>
                    <a:pt x="3499" y="1580"/>
                  </a:lnTo>
                  <a:lnTo>
                    <a:pt x="2822" y="1693"/>
                  </a:lnTo>
                  <a:lnTo>
                    <a:pt x="2258" y="1919"/>
                  </a:lnTo>
                  <a:lnTo>
                    <a:pt x="1581" y="2370"/>
                  </a:lnTo>
                  <a:lnTo>
                    <a:pt x="1129" y="2822"/>
                  </a:lnTo>
                  <a:lnTo>
                    <a:pt x="565" y="3499"/>
                  </a:lnTo>
                  <a:lnTo>
                    <a:pt x="114" y="4401"/>
                  </a:lnTo>
                  <a:lnTo>
                    <a:pt x="1" y="4853"/>
                  </a:lnTo>
                  <a:lnTo>
                    <a:pt x="1" y="4966"/>
                  </a:lnTo>
                  <a:lnTo>
                    <a:pt x="226" y="4401"/>
                  </a:lnTo>
                  <a:lnTo>
                    <a:pt x="678" y="3612"/>
                  </a:lnTo>
                  <a:lnTo>
                    <a:pt x="1242" y="2934"/>
                  </a:lnTo>
                  <a:lnTo>
                    <a:pt x="1806" y="2483"/>
                  </a:lnTo>
                  <a:lnTo>
                    <a:pt x="2258" y="2145"/>
                  </a:lnTo>
                  <a:lnTo>
                    <a:pt x="2935" y="1919"/>
                  </a:lnTo>
                  <a:lnTo>
                    <a:pt x="3612" y="1806"/>
                  </a:lnTo>
                  <a:lnTo>
                    <a:pt x="4289" y="1806"/>
                  </a:lnTo>
                  <a:lnTo>
                    <a:pt x="5079" y="1919"/>
                  </a:lnTo>
                  <a:lnTo>
                    <a:pt x="5869" y="2145"/>
                  </a:lnTo>
                  <a:lnTo>
                    <a:pt x="6659" y="2483"/>
                  </a:lnTo>
                  <a:lnTo>
                    <a:pt x="7561" y="2483"/>
                  </a:lnTo>
                  <a:lnTo>
                    <a:pt x="8013" y="2257"/>
                  </a:lnTo>
                  <a:lnTo>
                    <a:pt x="8351" y="2032"/>
                  </a:lnTo>
                  <a:lnTo>
                    <a:pt x="9480" y="790"/>
                  </a:lnTo>
                  <a:lnTo>
                    <a:pt x="9931" y="452"/>
                  </a:lnTo>
                  <a:lnTo>
                    <a:pt x="10608" y="226"/>
                  </a:lnTo>
                  <a:lnTo>
                    <a:pt x="11172" y="226"/>
                  </a:lnTo>
                  <a:lnTo>
                    <a:pt x="11849" y="339"/>
                  </a:lnTo>
                  <a:lnTo>
                    <a:pt x="12301" y="678"/>
                  </a:lnTo>
                  <a:lnTo>
                    <a:pt x="12639" y="903"/>
                  </a:lnTo>
                  <a:lnTo>
                    <a:pt x="12978" y="1242"/>
                  </a:lnTo>
                  <a:lnTo>
                    <a:pt x="13316" y="1355"/>
                  </a:lnTo>
                  <a:lnTo>
                    <a:pt x="13655" y="1468"/>
                  </a:lnTo>
                  <a:lnTo>
                    <a:pt x="13993" y="1355"/>
                  </a:lnTo>
                  <a:lnTo>
                    <a:pt x="13655" y="1355"/>
                  </a:lnTo>
                  <a:lnTo>
                    <a:pt x="13316" y="1242"/>
                  </a:lnTo>
                  <a:lnTo>
                    <a:pt x="12978" y="1129"/>
                  </a:lnTo>
                  <a:lnTo>
                    <a:pt x="12752" y="790"/>
                  </a:lnTo>
                  <a:lnTo>
                    <a:pt x="12414" y="452"/>
                  </a:lnTo>
                  <a:lnTo>
                    <a:pt x="11962" y="226"/>
                  </a:lnTo>
                  <a:lnTo>
                    <a:pt x="1128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-2193717" y="2256630"/>
              <a:ext cx="35391" cy="20915"/>
            </a:xfrm>
            <a:custGeom>
              <a:avLst/>
              <a:gdLst/>
              <a:ahLst/>
              <a:cxnLst/>
              <a:rect l="l" t="t" r="r" b="b"/>
              <a:pathLst>
                <a:path w="2484" h="1468" extrusionOk="0">
                  <a:moveTo>
                    <a:pt x="114" y="1"/>
                  </a:moveTo>
                  <a:lnTo>
                    <a:pt x="1" y="226"/>
                  </a:lnTo>
                  <a:lnTo>
                    <a:pt x="114" y="565"/>
                  </a:lnTo>
                  <a:lnTo>
                    <a:pt x="452" y="1016"/>
                  </a:lnTo>
                  <a:lnTo>
                    <a:pt x="904" y="1355"/>
                  </a:lnTo>
                  <a:lnTo>
                    <a:pt x="1468" y="1468"/>
                  </a:lnTo>
                  <a:lnTo>
                    <a:pt x="2145" y="1355"/>
                  </a:lnTo>
                  <a:lnTo>
                    <a:pt x="2370" y="1242"/>
                  </a:lnTo>
                  <a:lnTo>
                    <a:pt x="2483" y="1129"/>
                  </a:lnTo>
                  <a:lnTo>
                    <a:pt x="1581" y="1129"/>
                  </a:lnTo>
                  <a:lnTo>
                    <a:pt x="1129" y="1016"/>
                  </a:lnTo>
                  <a:lnTo>
                    <a:pt x="678" y="678"/>
                  </a:lnTo>
                  <a:lnTo>
                    <a:pt x="339" y="339"/>
                  </a:lnTo>
                  <a:lnTo>
                    <a:pt x="226" y="11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-1703361" y="3224491"/>
              <a:ext cx="128641" cy="135066"/>
            </a:xfrm>
            <a:custGeom>
              <a:avLst/>
              <a:gdLst/>
              <a:ahLst/>
              <a:cxnLst/>
              <a:rect l="l" t="t" r="r" b="b"/>
              <a:pathLst>
                <a:path w="9029" h="9480" extrusionOk="0">
                  <a:moveTo>
                    <a:pt x="2709" y="0"/>
                  </a:moveTo>
                  <a:lnTo>
                    <a:pt x="1" y="8802"/>
                  </a:lnTo>
                  <a:lnTo>
                    <a:pt x="791" y="8802"/>
                  </a:lnTo>
                  <a:lnTo>
                    <a:pt x="1468" y="8915"/>
                  </a:lnTo>
                  <a:lnTo>
                    <a:pt x="3048" y="9253"/>
                  </a:lnTo>
                  <a:lnTo>
                    <a:pt x="4515" y="9479"/>
                  </a:lnTo>
                  <a:lnTo>
                    <a:pt x="5304" y="9479"/>
                  </a:lnTo>
                  <a:lnTo>
                    <a:pt x="5982" y="9366"/>
                  </a:lnTo>
                  <a:lnTo>
                    <a:pt x="6546" y="9141"/>
                  </a:lnTo>
                  <a:lnTo>
                    <a:pt x="7110" y="8802"/>
                  </a:lnTo>
                  <a:lnTo>
                    <a:pt x="7561" y="8464"/>
                  </a:lnTo>
                  <a:lnTo>
                    <a:pt x="8013" y="8012"/>
                  </a:lnTo>
                  <a:lnTo>
                    <a:pt x="8351" y="7561"/>
                  </a:lnTo>
                  <a:lnTo>
                    <a:pt x="8690" y="6997"/>
                  </a:lnTo>
                  <a:lnTo>
                    <a:pt x="8803" y="6432"/>
                  </a:lnTo>
                  <a:lnTo>
                    <a:pt x="9028" y="5868"/>
                  </a:lnTo>
                  <a:lnTo>
                    <a:pt x="9028" y="5191"/>
                  </a:lnTo>
                  <a:lnTo>
                    <a:pt x="8915" y="4627"/>
                  </a:lnTo>
                  <a:lnTo>
                    <a:pt x="8803" y="4063"/>
                  </a:lnTo>
                  <a:lnTo>
                    <a:pt x="8690" y="3498"/>
                  </a:lnTo>
                  <a:lnTo>
                    <a:pt x="8464" y="2934"/>
                  </a:lnTo>
                  <a:lnTo>
                    <a:pt x="8126" y="2370"/>
                  </a:lnTo>
                  <a:lnTo>
                    <a:pt x="7674" y="1919"/>
                  </a:lnTo>
                  <a:lnTo>
                    <a:pt x="7223" y="1467"/>
                  </a:lnTo>
                  <a:lnTo>
                    <a:pt x="6320" y="790"/>
                  </a:lnTo>
                  <a:lnTo>
                    <a:pt x="5192" y="226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-1696921" y="3219661"/>
              <a:ext cx="131846" cy="149542"/>
            </a:xfrm>
            <a:custGeom>
              <a:avLst/>
              <a:gdLst/>
              <a:ahLst/>
              <a:cxnLst/>
              <a:rect l="l" t="t" r="r" b="b"/>
              <a:pathLst>
                <a:path w="9254" h="10496" extrusionOk="0">
                  <a:moveTo>
                    <a:pt x="2596" y="1"/>
                  </a:moveTo>
                  <a:lnTo>
                    <a:pt x="2370" y="114"/>
                  </a:lnTo>
                  <a:lnTo>
                    <a:pt x="2596" y="226"/>
                  </a:lnTo>
                  <a:lnTo>
                    <a:pt x="3160" y="339"/>
                  </a:lnTo>
                  <a:lnTo>
                    <a:pt x="4175" y="678"/>
                  </a:lnTo>
                  <a:lnTo>
                    <a:pt x="5191" y="1129"/>
                  </a:lnTo>
                  <a:lnTo>
                    <a:pt x="5755" y="1468"/>
                  </a:lnTo>
                  <a:lnTo>
                    <a:pt x="6432" y="1919"/>
                  </a:lnTo>
                  <a:lnTo>
                    <a:pt x="6884" y="2483"/>
                  </a:lnTo>
                  <a:lnTo>
                    <a:pt x="7448" y="3048"/>
                  </a:lnTo>
                  <a:lnTo>
                    <a:pt x="7786" y="3837"/>
                  </a:lnTo>
                  <a:lnTo>
                    <a:pt x="8125" y="4740"/>
                  </a:lnTo>
                  <a:lnTo>
                    <a:pt x="8238" y="5643"/>
                  </a:lnTo>
                  <a:lnTo>
                    <a:pt x="8125" y="6546"/>
                  </a:lnTo>
                  <a:lnTo>
                    <a:pt x="7899" y="7448"/>
                  </a:lnTo>
                  <a:lnTo>
                    <a:pt x="7335" y="8125"/>
                  </a:lnTo>
                  <a:lnTo>
                    <a:pt x="6771" y="8803"/>
                  </a:lnTo>
                  <a:lnTo>
                    <a:pt x="5981" y="9141"/>
                  </a:lnTo>
                  <a:lnTo>
                    <a:pt x="5304" y="9367"/>
                  </a:lnTo>
                  <a:lnTo>
                    <a:pt x="4514" y="9592"/>
                  </a:lnTo>
                  <a:lnTo>
                    <a:pt x="3047" y="9592"/>
                  </a:lnTo>
                  <a:lnTo>
                    <a:pt x="1806" y="9367"/>
                  </a:lnTo>
                  <a:lnTo>
                    <a:pt x="903" y="9254"/>
                  </a:lnTo>
                  <a:lnTo>
                    <a:pt x="226" y="9141"/>
                  </a:lnTo>
                  <a:lnTo>
                    <a:pt x="0" y="9141"/>
                  </a:lnTo>
                  <a:lnTo>
                    <a:pt x="226" y="9367"/>
                  </a:lnTo>
                  <a:lnTo>
                    <a:pt x="790" y="9592"/>
                  </a:lnTo>
                  <a:lnTo>
                    <a:pt x="1806" y="10044"/>
                  </a:lnTo>
                  <a:lnTo>
                    <a:pt x="2934" y="10270"/>
                  </a:lnTo>
                  <a:lnTo>
                    <a:pt x="3837" y="10495"/>
                  </a:lnTo>
                  <a:lnTo>
                    <a:pt x="4627" y="10495"/>
                  </a:lnTo>
                  <a:lnTo>
                    <a:pt x="5530" y="10382"/>
                  </a:lnTo>
                  <a:lnTo>
                    <a:pt x="6432" y="10044"/>
                  </a:lnTo>
                  <a:lnTo>
                    <a:pt x="6884" y="9818"/>
                  </a:lnTo>
                  <a:lnTo>
                    <a:pt x="7335" y="9592"/>
                  </a:lnTo>
                  <a:lnTo>
                    <a:pt x="7786" y="9254"/>
                  </a:lnTo>
                  <a:lnTo>
                    <a:pt x="8125" y="8803"/>
                  </a:lnTo>
                  <a:lnTo>
                    <a:pt x="8576" y="8351"/>
                  </a:lnTo>
                  <a:lnTo>
                    <a:pt x="8802" y="7900"/>
                  </a:lnTo>
                  <a:lnTo>
                    <a:pt x="9028" y="7336"/>
                  </a:lnTo>
                  <a:lnTo>
                    <a:pt x="9141" y="6771"/>
                  </a:lnTo>
                  <a:lnTo>
                    <a:pt x="9253" y="5643"/>
                  </a:lnTo>
                  <a:lnTo>
                    <a:pt x="9141" y="4515"/>
                  </a:lnTo>
                  <a:lnTo>
                    <a:pt x="8802" y="3499"/>
                  </a:lnTo>
                  <a:lnTo>
                    <a:pt x="8238" y="2596"/>
                  </a:lnTo>
                  <a:lnTo>
                    <a:pt x="7674" y="1919"/>
                  </a:lnTo>
                  <a:lnTo>
                    <a:pt x="6997" y="1242"/>
                  </a:lnTo>
                  <a:lnTo>
                    <a:pt x="6207" y="791"/>
                  </a:lnTo>
                  <a:lnTo>
                    <a:pt x="5417" y="452"/>
                  </a:lnTo>
                  <a:lnTo>
                    <a:pt x="4288" y="114"/>
                  </a:lnTo>
                  <a:lnTo>
                    <a:pt x="3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-2113333" y="3690726"/>
              <a:ext cx="297445" cy="347283"/>
            </a:xfrm>
            <a:custGeom>
              <a:avLst/>
              <a:gdLst/>
              <a:ahLst/>
              <a:cxnLst/>
              <a:rect l="l" t="t" r="r" b="b"/>
              <a:pathLst>
                <a:path w="20877" h="24375" extrusionOk="0">
                  <a:moveTo>
                    <a:pt x="5982" y="1"/>
                  </a:moveTo>
                  <a:lnTo>
                    <a:pt x="1" y="16815"/>
                  </a:lnTo>
                  <a:lnTo>
                    <a:pt x="20877" y="24375"/>
                  </a:lnTo>
                  <a:lnTo>
                    <a:pt x="20877" y="23924"/>
                  </a:lnTo>
                  <a:lnTo>
                    <a:pt x="20651" y="23359"/>
                  </a:lnTo>
                  <a:lnTo>
                    <a:pt x="20313" y="22682"/>
                  </a:lnTo>
                  <a:lnTo>
                    <a:pt x="19748" y="22005"/>
                  </a:lnTo>
                  <a:lnTo>
                    <a:pt x="18394" y="20313"/>
                  </a:lnTo>
                  <a:lnTo>
                    <a:pt x="16702" y="18620"/>
                  </a:lnTo>
                  <a:lnTo>
                    <a:pt x="13542" y="15686"/>
                  </a:lnTo>
                  <a:lnTo>
                    <a:pt x="12075" y="14445"/>
                  </a:lnTo>
                  <a:lnTo>
                    <a:pt x="16476" y="3838"/>
                  </a:lnTo>
                  <a:lnTo>
                    <a:pt x="59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-2113333" y="3690726"/>
              <a:ext cx="297445" cy="347283"/>
            </a:xfrm>
            <a:custGeom>
              <a:avLst/>
              <a:gdLst/>
              <a:ahLst/>
              <a:cxnLst/>
              <a:rect l="l" t="t" r="r" b="b"/>
              <a:pathLst>
                <a:path w="20877" h="24375" fill="none" extrusionOk="0">
                  <a:moveTo>
                    <a:pt x="5982" y="1"/>
                  </a:moveTo>
                  <a:lnTo>
                    <a:pt x="1" y="16815"/>
                  </a:lnTo>
                  <a:lnTo>
                    <a:pt x="20877" y="24375"/>
                  </a:lnTo>
                  <a:lnTo>
                    <a:pt x="20877" y="24375"/>
                  </a:lnTo>
                  <a:lnTo>
                    <a:pt x="20877" y="23924"/>
                  </a:lnTo>
                  <a:lnTo>
                    <a:pt x="20651" y="23359"/>
                  </a:lnTo>
                  <a:lnTo>
                    <a:pt x="20313" y="22682"/>
                  </a:lnTo>
                  <a:lnTo>
                    <a:pt x="19748" y="22005"/>
                  </a:lnTo>
                  <a:lnTo>
                    <a:pt x="18394" y="20313"/>
                  </a:lnTo>
                  <a:lnTo>
                    <a:pt x="16702" y="18620"/>
                  </a:lnTo>
                  <a:lnTo>
                    <a:pt x="13542" y="15686"/>
                  </a:lnTo>
                  <a:lnTo>
                    <a:pt x="12075" y="14445"/>
                  </a:lnTo>
                  <a:lnTo>
                    <a:pt x="16476" y="3838"/>
                  </a:lnTo>
                  <a:lnTo>
                    <a:pt x="59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-2040984" y="3849899"/>
              <a:ext cx="24135" cy="24121"/>
            </a:xfrm>
            <a:custGeom>
              <a:avLst/>
              <a:gdLst/>
              <a:ahLst/>
              <a:cxnLst/>
              <a:rect l="l" t="t" r="r" b="b"/>
              <a:pathLst>
                <a:path w="1694" h="1693" extrusionOk="0">
                  <a:moveTo>
                    <a:pt x="565" y="0"/>
                  </a:moveTo>
                  <a:lnTo>
                    <a:pt x="227" y="226"/>
                  </a:lnTo>
                  <a:lnTo>
                    <a:pt x="114" y="452"/>
                  </a:lnTo>
                  <a:lnTo>
                    <a:pt x="1" y="790"/>
                  </a:lnTo>
                  <a:lnTo>
                    <a:pt x="1" y="1129"/>
                  </a:lnTo>
                  <a:lnTo>
                    <a:pt x="114" y="1354"/>
                  </a:lnTo>
                  <a:lnTo>
                    <a:pt x="452" y="1580"/>
                  </a:lnTo>
                  <a:lnTo>
                    <a:pt x="678" y="1693"/>
                  </a:lnTo>
                  <a:lnTo>
                    <a:pt x="791" y="1693"/>
                  </a:lnTo>
                  <a:lnTo>
                    <a:pt x="1129" y="1580"/>
                  </a:lnTo>
                  <a:lnTo>
                    <a:pt x="1355" y="1467"/>
                  </a:lnTo>
                  <a:lnTo>
                    <a:pt x="1581" y="1242"/>
                  </a:lnTo>
                  <a:lnTo>
                    <a:pt x="1693" y="903"/>
                  </a:lnTo>
                  <a:lnTo>
                    <a:pt x="1693" y="565"/>
                  </a:lnTo>
                  <a:lnTo>
                    <a:pt x="1468" y="226"/>
                  </a:lnTo>
                  <a:lnTo>
                    <a:pt x="1242" y="113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-2040984" y="3849899"/>
              <a:ext cx="24135" cy="24121"/>
            </a:xfrm>
            <a:custGeom>
              <a:avLst/>
              <a:gdLst/>
              <a:ahLst/>
              <a:cxnLst/>
              <a:rect l="l" t="t" r="r" b="b"/>
              <a:pathLst>
                <a:path w="1694" h="1693" fill="none" extrusionOk="0">
                  <a:moveTo>
                    <a:pt x="904" y="0"/>
                  </a:moveTo>
                  <a:lnTo>
                    <a:pt x="904" y="0"/>
                  </a:lnTo>
                  <a:lnTo>
                    <a:pt x="791" y="0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565" y="0"/>
                  </a:lnTo>
                  <a:lnTo>
                    <a:pt x="227" y="226"/>
                  </a:lnTo>
                  <a:lnTo>
                    <a:pt x="114" y="452"/>
                  </a:lnTo>
                  <a:lnTo>
                    <a:pt x="1" y="790"/>
                  </a:lnTo>
                  <a:lnTo>
                    <a:pt x="1" y="790"/>
                  </a:lnTo>
                  <a:lnTo>
                    <a:pt x="1" y="1129"/>
                  </a:lnTo>
                  <a:lnTo>
                    <a:pt x="114" y="1354"/>
                  </a:lnTo>
                  <a:lnTo>
                    <a:pt x="452" y="1580"/>
                  </a:lnTo>
                  <a:lnTo>
                    <a:pt x="678" y="1693"/>
                  </a:lnTo>
                  <a:lnTo>
                    <a:pt x="678" y="1693"/>
                  </a:lnTo>
                  <a:lnTo>
                    <a:pt x="791" y="1693"/>
                  </a:lnTo>
                  <a:lnTo>
                    <a:pt x="791" y="1693"/>
                  </a:lnTo>
                  <a:lnTo>
                    <a:pt x="1129" y="1580"/>
                  </a:lnTo>
                  <a:lnTo>
                    <a:pt x="1355" y="1467"/>
                  </a:lnTo>
                  <a:lnTo>
                    <a:pt x="1581" y="1242"/>
                  </a:lnTo>
                  <a:lnTo>
                    <a:pt x="1693" y="903"/>
                  </a:lnTo>
                  <a:lnTo>
                    <a:pt x="1693" y="903"/>
                  </a:lnTo>
                  <a:lnTo>
                    <a:pt x="1693" y="565"/>
                  </a:lnTo>
                  <a:lnTo>
                    <a:pt x="1468" y="226"/>
                  </a:lnTo>
                  <a:lnTo>
                    <a:pt x="1242" y="113"/>
                  </a:lnTo>
                  <a:lnTo>
                    <a:pt x="9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-2113333" y="3906163"/>
              <a:ext cx="299055" cy="131846"/>
            </a:xfrm>
            <a:custGeom>
              <a:avLst/>
              <a:gdLst/>
              <a:ahLst/>
              <a:cxnLst/>
              <a:rect l="l" t="t" r="r" b="b"/>
              <a:pathLst>
                <a:path w="20990" h="9254" extrusionOk="0">
                  <a:moveTo>
                    <a:pt x="565" y="1"/>
                  </a:moveTo>
                  <a:lnTo>
                    <a:pt x="1" y="1694"/>
                  </a:lnTo>
                  <a:lnTo>
                    <a:pt x="20877" y="9254"/>
                  </a:lnTo>
                  <a:lnTo>
                    <a:pt x="20990" y="9028"/>
                  </a:lnTo>
                  <a:lnTo>
                    <a:pt x="20990" y="8803"/>
                  </a:lnTo>
                  <a:lnTo>
                    <a:pt x="20764" y="8351"/>
                  </a:lnTo>
                  <a:lnTo>
                    <a:pt x="20425" y="7900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-1968635" y="3891701"/>
              <a:ext cx="33781" cy="11270"/>
            </a:xfrm>
            <a:custGeom>
              <a:avLst/>
              <a:gdLst/>
              <a:ahLst/>
              <a:cxnLst/>
              <a:rect l="l" t="t" r="r" b="b"/>
              <a:pathLst>
                <a:path w="2371" h="791" extrusionOk="0">
                  <a:moveTo>
                    <a:pt x="1581" y="0"/>
                  </a:moveTo>
                  <a:lnTo>
                    <a:pt x="1129" y="113"/>
                  </a:lnTo>
                  <a:lnTo>
                    <a:pt x="565" y="226"/>
                  </a:lnTo>
                  <a:lnTo>
                    <a:pt x="226" y="452"/>
                  </a:lnTo>
                  <a:lnTo>
                    <a:pt x="114" y="677"/>
                  </a:lnTo>
                  <a:lnTo>
                    <a:pt x="1" y="790"/>
                  </a:lnTo>
                  <a:lnTo>
                    <a:pt x="114" y="790"/>
                  </a:lnTo>
                  <a:lnTo>
                    <a:pt x="452" y="677"/>
                  </a:lnTo>
                  <a:lnTo>
                    <a:pt x="1129" y="452"/>
                  </a:lnTo>
                  <a:lnTo>
                    <a:pt x="1919" y="339"/>
                  </a:lnTo>
                  <a:lnTo>
                    <a:pt x="2370" y="339"/>
                  </a:lnTo>
                  <a:lnTo>
                    <a:pt x="2258" y="226"/>
                  </a:lnTo>
                  <a:lnTo>
                    <a:pt x="2032" y="11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-1936478" y="3919028"/>
              <a:ext cx="27341" cy="17695"/>
            </a:xfrm>
            <a:custGeom>
              <a:avLst/>
              <a:gdLst/>
              <a:ahLst/>
              <a:cxnLst/>
              <a:rect l="l" t="t" r="r" b="b"/>
              <a:pathLst>
                <a:path w="1919" h="1242" extrusionOk="0">
                  <a:moveTo>
                    <a:pt x="1242" y="1"/>
                  </a:moveTo>
                  <a:lnTo>
                    <a:pt x="791" y="226"/>
                  </a:lnTo>
                  <a:lnTo>
                    <a:pt x="339" y="565"/>
                  </a:lnTo>
                  <a:lnTo>
                    <a:pt x="113" y="791"/>
                  </a:lnTo>
                  <a:lnTo>
                    <a:pt x="1" y="1129"/>
                  </a:lnTo>
                  <a:lnTo>
                    <a:pt x="113" y="1242"/>
                  </a:lnTo>
                  <a:lnTo>
                    <a:pt x="226" y="1129"/>
                  </a:lnTo>
                  <a:lnTo>
                    <a:pt x="339" y="1016"/>
                  </a:lnTo>
                  <a:lnTo>
                    <a:pt x="903" y="565"/>
                  </a:lnTo>
                  <a:lnTo>
                    <a:pt x="1355" y="339"/>
                  </a:lnTo>
                  <a:lnTo>
                    <a:pt x="1693" y="226"/>
                  </a:lnTo>
                  <a:lnTo>
                    <a:pt x="1919" y="226"/>
                  </a:lnTo>
                  <a:lnTo>
                    <a:pt x="1919" y="113"/>
                  </a:lnTo>
                  <a:lnTo>
                    <a:pt x="19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-1904322" y="3943149"/>
              <a:ext cx="20915" cy="20915"/>
            </a:xfrm>
            <a:custGeom>
              <a:avLst/>
              <a:gdLst/>
              <a:ahLst/>
              <a:cxnLst/>
              <a:rect l="l" t="t" r="r" b="b"/>
              <a:pathLst>
                <a:path w="1468" h="1468" extrusionOk="0">
                  <a:moveTo>
                    <a:pt x="1129" y="0"/>
                  </a:moveTo>
                  <a:lnTo>
                    <a:pt x="790" y="226"/>
                  </a:lnTo>
                  <a:lnTo>
                    <a:pt x="452" y="452"/>
                  </a:lnTo>
                  <a:lnTo>
                    <a:pt x="113" y="790"/>
                  </a:lnTo>
                  <a:lnTo>
                    <a:pt x="1" y="1129"/>
                  </a:lnTo>
                  <a:lnTo>
                    <a:pt x="1" y="1354"/>
                  </a:lnTo>
                  <a:lnTo>
                    <a:pt x="1" y="1467"/>
                  </a:lnTo>
                  <a:lnTo>
                    <a:pt x="226" y="1242"/>
                  </a:lnTo>
                  <a:lnTo>
                    <a:pt x="678" y="677"/>
                  </a:lnTo>
                  <a:lnTo>
                    <a:pt x="1242" y="226"/>
                  </a:lnTo>
                  <a:lnTo>
                    <a:pt x="1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-1955770" y="3848289"/>
              <a:ext cx="30561" cy="11270"/>
            </a:xfrm>
            <a:custGeom>
              <a:avLst/>
              <a:gdLst/>
              <a:ahLst/>
              <a:cxnLst/>
              <a:rect l="l" t="t" r="r" b="b"/>
              <a:pathLst>
                <a:path w="2145" h="791" extrusionOk="0">
                  <a:moveTo>
                    <a:pt x="339" y="0"/>
                  </a:moveTo>
                  <a:lnTo>
                    <a:pt x="1" y="113"/>
                  </a:lnTo>
                  <a:lnTo>
                    <a:pt x="1" y="226"/>
                  </a:lnTo>
                  <a:lnTo>
                    <a:pt x="339" y="339"/>
                  </a:lnTo>
                  <a:lnTo>
                    <a:pt x="1129" y="452"/>
                  </a:lnTo>
                  <a:lnTo>
                    <a:pt x="1806" y="678"/>
                  </a:lnTo>
                  <a:lnTo>
                    <a:pt x="2032" y="790"/>
                  </a:lnTo>
                  <a:lnTo>
                    <a:pt x="2145" y="790"/>
                  </a:lnTo>
                  <a:lnTo>
                    <a:pt x="2145" y="678"/>
                  </a:lnTo>
                  <a:lnTo>
                    <a:pt x="1919" y="565"/>
                  </a:lnTo>
                  <a:lnTo>
                    <a:pt x="1693" y="226"/>
                  </a:lnTo>
                  <a:lnTo>
                    <a:pt x="1129" y="11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-1958989" y="3783976"/>
              <a:ext cx="40206" cy="38596"/>
            </a:xfrm>
            <a:custGeom>
              <a:avLst/>
              <a:gdLst/>
              <a:ahLst/>
              <a:cxnLst/>
              <a:rect l="l" t="t" r="r" b="b"/>
              <a:pathLst>
                <a:path w="2822" h="2709" extrusionOk="0">
                  <a:moveTo>
                    <a:pt x="678" y="452"/>
                  </a:moveTo>
                  <a:lnTo>
                    <a:pt x="904" y="565"/>
                  </a:lnTo>
                  <a:lnTo>
                    <a:pt x="1468" y="1016"/>
                  </a:lnTo>
                  <a:lnTo>
                    <a:pt x="1806" y="1355"/>
                  </a:lnTo>
                  <a:lnTo>
                    <a:pt x="2145" y="1806"/>
                  </a:lnTo>
                  <a:lnTo>
                    <a:pt x="2555" y="2463"/>
                  </a:lnTo>
                  <a:lnTo>
                    <a:pt x="1919" y="2145"/>
                  </a:lnTo>
                  <a:lnTo>
                    <a:pt x="1016" y="1355"/>
                  </a:lnTo>
                  <a:lnTo>
                    <a:pt x="565" y="791"/>
                  </a:lnTo>
                  <a:lnTo>
                    <a:pt x="452" y="565"/>
                  </a:lnTo>
                  <a:lnTo>
                    <a:pt x="339" y="452"/>
                  </a:lnTo>
                  <a:close/>
                  <a:moveTo>
                    <a:pt x="452" y="1"/>
                  </a:moveTo>
                  <a:lnTo>
                    <a:pt x="227" y="114"/>
                  </a:lnTo>
                  <a:lnTo>
                    <a:pt x="1" y="339"/>
                  </a:lnTo>
                  <a:lnTo>
                    <a:pt x="1" y="678"/>
                  </a:lnTo>
                  <a:lnTo>
                    <a:pt x="227" y="1016"/>
                  </a:lnTo>
                  <a:lnTo>
                    <a:pt x="791" y="1581"/>
                  </a:lnTo>
                  <a:lnTo>
                    <a:pt x="1242" y="2032"/>
                  </a:lnTo>
                  <a:lnTo>
                    <a:pt x="1693" y="2370"/>
                  </a:lnTo>
                  <a:lnTo>
                    <a:pt x="2258" y="2596"/>
                  </a:lnTo>
                  <a:lnTo>
                    <a:pt x="2693" y="2683"/>
                  </a:lnTo>
                  <a:lnTo>
                    <a:pt x="2693" y="2683"/>
                  </a:lnTo>
                  <a:lnTo>
                    <a:pt x="2709" y="2709"/>
                  </a:lnTo>
                  <a:lnTo>
                    <a:pt x="2709" y="2686"/>
                  </a:lnTo>
                  <a:lnTo>
                    <a:pt x="2709" y="2686"/>
                  </a:lnTo>
                  <a:lnTo>
                    <a:pt x="2822" y="2709"/>
                  </a:lnTo>
                  <a:lnTo>
                    <a:pt x="2822" y="2709"/>
                  </a:lnTo>
                  <a:lnTo>
                    <a:pt x="2709" y="2596"/>
                  </a:lnTo>
                  <a:lnTo>
                    <a:pt x="2709" y="2483"/>
                  </a:lnTo>
                  <a:lnTo>
                    <a:pt x="2371" y="1693"/>
                  </a:lnTo>
                  <a:lnTo>
                    <a:pt x="2032" y="1129"/>
                  </a:lnTo>
                  <a:lnTo>
                    <a:pt x="1693" y="678"/>
                  </a:lnTo>
                  <a:lnTo>
                    <a:pt x="1129" y="226"/>
                  </a:lnTo>
                  <a:lnTo>
                    <a:pt x="791" y="114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-1922003" y="3780770"/>
              <a:ext cx="33767" cy="43412"/>
            </a:xfrm>
            <a:custGeom>
              <a:avLst/>
              <a:gdLst/>
              <a:ahLst/>
              <a:cxnLst/>
              <a:rect l="l" t="t" r="r" b="b"/>
              <a:pathLst>
                <a:path w="2370" h="3047" extrusionOk="0">
                  <a:moveTo>
                    <a:pt x="1580" y="0"/>
                  </a:moveTo>
                  <a:lnTo>
                    <a:pt x="1129" y="226"/>
                  </a:lnTo>
                  <a:lnTo>
                    <a:pt x="564" y="1016"/>
                  </a:lnTo>
                  <a:lnTo>
                    <a:pt x="113" y="1918"/>
                  </a:lnTo>
                  <a:lnTo>
                    <a:pt x="0" y="2483"/>
                  </a:lnTo>
                  <a:lnTo>
                    <a:pt x="0" y="3047"/>
                  </a:lnTo>
                  <a:lnTo>
                    <a:pt x="113" y="2708"/>
                  </a:lnTo>
                  <a:lnTo>
                    <a:pt x="339" y="1918"/>
                  </a:lnTo>
                  <a:lnTo>
                    <a:pt x="564" y="1467"/>
                  </a:lnTo>
                  <a:lnTo>
                    <a:pt x="903" y="1016"/>
                  </a:lnTo>
                  <a:lnTo>
                    <a:pt x="1354" y="564"/>
                  </a:lnTo>
                  <a:lnTo>
                    <a:pt x="1693" y="339"/>
                  </a:lnTo>
                  <a:lnTo>
                    <a:pt x="1919" y="339"/>
                  </a:lnTo>
                  <a:lnTo>
                    <a:pt x="1919" y="451"/>
                  </a:lnTo>
                  <a:lnTo>
                    <a:pt x="1919" y="790"/>
                  </a:lnTo>
                  <a:lnTo>
                    <a:pt x="1693" y="1354"/>
                  </a:lnTo>
                  <a:lnTo>
                    <a:pt x="1467" y="1806"/>
                  </a:lnTo>
                  <a:lnTo>
                    <a:pt x="1016" y="2257"/>
                  </a:lnTo>
                  <a:lnTo>
                    <a:pt x="113" y="2821"/>
                  </a:lnTo>
                  <a:lnTo>
                    <a:pt x="452" y="2821"/>
                  </a:lnTo>
                  <a:lnTo>
                    <a:pt x="790" y="2708"/>
                  </a:lnTo>
                  <a:lnTo>
                    <a:pt x="1242" y="2483"/>
                  </a:lnTo>
                  <a:lnTo>
                    <a:pt x="1693" y="2031"/>
                  </a:lnTo>
                  <a:lnTo>
                    <a:pt x="2031" y="1580"/>
                  </a:lnTo>
                  <a:lnTo>
                    <a:pt x="2257" y="903"/>
                  </a:lnTo>
                  <a:lnTo>
                    <a:pt x="2370" y="451"/>
                  </a:lnTo>
                  <a:lnTo>
                    <a:pt x="2257" y="113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-2531340" y="3044417"/>
              <a:ext cx="643104" cy="302275"/>
            </a:xfrm>
            <a:custGeom>
              <a:avLst/>
              <a:gdLst/>
              <a:ahLst/>
              <a:cxnLst/>
              <a:rect l="l" t="t" r="r" b="b"/>
              <a:pathLst>
                <a:path w="45138" h="21216" extrusionOk="0">
                  <a:moveTo>
                    <a:pt x="22344" y="1"/>
                  </a:moveTo>
                  <a:lnTo>
                    <a:pt x="15122" y="339"/>
                  </a:lnTo>
                  <a:lnTo>
                    <a:pt x="12752" y="565"/>
                  </a:lnTo>
                  <a:lnTo>
                    <a:pt x="11624" y="678"/>
                  </a:lnTo>
                  <a:lnTo>
                    <a:pt x="10495" y="904"/>
                  </a:lnTo>
                  <a:lnTo>
                    <a:pt x="9480" y="1355"/>
                  </a:lnTo>
                  <a:lnTo>
                    <a:pt x="8464" y="1806"/>
                  </a:lnTo>
                  <a:lnTo>
                    <a:pt x="7561" y="2371"/>
                  </a:lnTo>
                  <a:lnTo>
                    <a:pt x="6658" y="3160"/>
                  </a:lnTo>
                  <a:lnTo>
                    <a:pt x="4514" y="5643"/>
                  </a:lnTo>
                  <a:lnTo>
                    <a:pt x="3386" y="6997"/>
                  </a:lnTo>
                  <a:lnTo>
                    <a:pt x="2370" y="8464"/>
                  </a:lnTo>
                  <a:lnTo>
                    <a:pt x="1468" y="9818"/>
                  </a:lnTo>
                  <a:lnTo>
                    <a:pt x="791" y="11172"/>
                  </a:lnTo>
                  <a:lnTo>
                    <a:pt x="226" y="12414"/>
                  </a:lnTo>
                  <a:lnTo>
                    <a:pt x="114" y="12978"/>
                  </a:lnTo>
                  <a:lnTo>
                    <a:pt x="1" y="13655"/>
                  </a:lnTo>
                  <a:lnTo>
                    <a:pt x="1" y="14445"/>
                  </a:lnTo>
                  <a:lnTo>
                    <a:pt x="1" y="15122"/>
                  </a:lnTo>
                  <a:lnTo>
                    <a:pt x="339" y="16476"/>
                  </a:lnTo>
                  <a:lnTo>
                    <a:pt x="791" y="17492"/>
                  </a:lnTo>
                  <a:lnTo>
                    <a:pt x="1355" y="18394"/>
                  </a:lnTo>
                  <a:lnTo>
                    <a:pt x="2032" y="19071"/>
                  </a:lnTo>
                  <a:lnTo>
                    <a:pt x="2822" y="19636"/>
                  </a:lnTo>
                  <a:lnTo>
                    <a:pt x="4402" y="20538"/>
                  </a:lnTo>
                  <a:lnTo>
                    <a:pt x="5079" y="20877"/>
                  </a:lnTo>
                  <a:lnTo>
                    <a:pt x="5869" y="21103"/>
                  </a:lnTo>
                  <a:lnTo>
                    <a:pt x="6546" y="21215"/>
                  </a:lnTo>
                  <a:lnTo>
                    <a:pt x="7336" y="21215"/>
                  </a:lnTo>
                  <a:lnTo>
                    <a:pt x="44010" y="20990"/>
                  </a:lnTo>
                  <a:lnTo>
                    <a:pt x="45138" y="14783"/>
                  </a:lnTo>
                  <a:lnTo>
                    <a:pt x="21441" y="8915"/>
                  </a:lnTo>
                  <a:lnTo>
                    <a:pt x="223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-2225874" y="3036381"/>
              <a:ext cx="569159" cy="791021"/>
            </a:xfrm>
            <a:custGeom>
              <a:avLst/>
              <a:gdLst/>
              <a:ahLst/>
              <a:cxnLst/>
              <a:rect l="l" t="t" r="r" b="b"/>
              <a:pathLst>
                <a:path w="39948" h="55520" extrusionOk="0">
                  <a:moveTo>
                    <a:pt x="12526" y="1"/>
                  </a:moveTo>
                  <a:lnTo>
                    <a:pt x="904" y="565"/>
                  </a:lnTo>
                  <a:lnTo>
                    <a:pt x="1" y="9479"/>
                  </a:lnTo>
                  <a:lnTo>
                    <a:pt x="12075" y="12413"/>
                  </a:lnTo>
                  <a:lnTo>
                    <a:pt x="16025" y="14106"/>
                  </a:lnTo>
                  <a:lnTo>
                    <a:pt x="19636" y="15686"/>
                  </a:lnTo>
                  <a:lnTo>
                    <a:pt x="23247" y="17266"/>
                  </a:lnTo>
                  <a:lnTo>
                    <a:pt x="20764" y="21554"/>
                  </a:lnTo>
                  <a:lnTo>
                    <a:pt x="18959" y="28889"/>
                  </a:lnTo>
                  <a:lnTo>
                    <a:pt x="16702" y="37013"/>
                  </a:lnTo>
                  <a:lnTo>
                    <a:pt x="15912" y="38593"/>
                  </a:lnTo>
                  <a:lnTo>
                    <a:pt x="14445" y="41301"/>
                  </a:lnTo>
                  <a:lnTo>
                    <a:pt x="12526" y="45025"/>
                  </a:lnTo>
                  <a:lnTo>
                    <a:pt x="12526" y="47846"/>
                  </a:lnTo>
                  <a:lnTo>
                    <a:pt x="11962" y="48185"/>
                  </a:lnTo>
                  <a:lnTo>
                    <a:pt x="11398" y="48636"/>
                  </a:lnTo>
                  <a:lnTo>
                    <a:pt x="10721" y="49539"/>
                  </a:lnTo>
                  <a:lnTo>
                    <a:pt x="10382" y="49990"/>
                  </a:lnTo>
                  <a:lnTo>
                    <a:pt x="10382" y="50442"/>
                  </a:lnTo>
                  <a:lnTo>
                    <a:pt x="10382" y="50780"/>
                  </a:lnTo>
                  <a:lnTo>
                    <a:pt x="10495" y="51006"/>
                  </a:lnTo>
                  <a:lnTo>
                    <a:pt x="10947" y="51344"/>
                  </a:lnTo>
                  <a:lnTo>
                    <a:pt x="11172" y="51457"/>
                  </a:lnTo>
                  <a:lnTo>
                    <a:pt x="22231" y="55520"/>
                  </a:lnTo>
                  <a:lnTo>
                    <a:pt x="22795" y="55407"/>
                  </a:lnTo>
                  <a:lnTo>
                    <a:pt x="23359" y="55068"/>
                  </a:lnTo>
                  <a:lnTo>
                    <a:pt x="23811" y="54842"/>
                  </a:lnTo>
                  <a:lnTo>
                    <a:pt x="24262" y="54391"/>
                  </a:lnTo>
                  <a:lnTo>
                    <a:pt x="24714" y="53940"/>
                  </a:lnTo>
                  <a:lnTo>
                    <a:pt x="25052" y="53488"/>
                  </a:lnTo>
                  <a:lnTo>
                    <a:pt x="25278" y="53037"/>
                  </a:lnTo>
                  <a:lnTo>
                    <a:pt x="25503" y="52473"/>
                  </a:lnTo>
                  <a:lnTo>
                    <a:pt x="25616" y="51796"/>
                  </a:lnTo>
                  <a:lnTo>
                    <a:pt x="25616" y="51119"/>
                  </a:lnTo>
                  <a:lnTo>
                    <a:pt x="25616" y="50554"/>
                  </a:lnTo>
                  <a:lnTo>
                    <a:pt x="25503" y="50103"/>
                  </a:lnTo>
                  <a:lnTo>
                    <a:pt x="25165" y="49313"/>
                  </a:lnTo>
                  <a:lnTo>
                    <a:pt x="25052" y="48975"/>
                  </a:lnTo>
                  <a:lnTo>
                    <a:pt x="31484" y="34869"/>
                  </a:lnTo>
                  <a:lnTo>
                    <a:pt x="36224" y="24262"/>
                  </a:lnTo>
                  <a:lnTo>
                    <a:pt x="37916" y="20087"/>
                  </a:lnTo>
                  <a:lnTo>
                    <a:pt x="38932" y="17604"/>
                  </a:lnTo>
                  <a:lnTo>
                    <a:pt x="39383" y="15912"/>
                  </a:lnTo>
                  <a:lnTo>
                    <a:pt x="39834" y="14332"/>
                  </a:lnTo>
                  <a:lnTo>
                    <a:pt x="39947" y="12752"/>
                  </a:lnTo>
                  <a:lnTo>
                    <a:pt x="39947" y="11172"/>
                  </a:lnTo>
                  <a:lnTo>
                    <a:pt x="39834" y="10382"/>
                  </a:lnTo>
                  <a:lnTo>
                    <a:pt x="39609" y="9592"/>
                  </a:lnTo>
                  <a:lnTo>
                    <a:pt x="39383" y="8802"/>
                  </a:lnTo>
                  <a:lnTo>
                    <a:pt x="39045" y="8013"/>
                  </a:lnTo>
                  <a:lnTo>
                    <a:pt x="38593" y="7223"/>
                  </a:lnTo>
                  <a:lnTo>
                    <a:pt x="38029" y="6433"/>
                  </a:lnTo>
                  <a:lnTo>
                    <a:pt x="37352" y="5756"/>
                  </a:lnTo>
                  <a:lnTo>
                    <a:pt x="36675" y="4966"/>
                  </a:lnTo>
                  <a:lnTo>
                    <a:pt x="35659" y="4289"/>
                  </a:lnTo>
                  <a:lnTo>
                    <a:pt x="34418" y="3612"/>
                  </a:lnTo>
                  <a:lnTo>
                    <a:pt x="32838" y="3047"/>
                  </a:lnTo>
                  <a:lnTo>
                    <a:pt x="31033" y="2596"/>
                  </a:lnTo>
                  <a:lnTo>
                    <a:pt x="29114" y="2145"/>
                  </a:lnTo>
                  <a:lnTo>
                    <a:pt x="27083" y="1693"/>
                  </a:lnTo>
                  <a:lnTo>
                    <a:pt x="23021" y="1016"/>
                  </a:lnTo>
                  <a:lnTo>
                    <a:pt x="18959" y="565"/>
                  </a:lnTo>
                  <a:lnTo>
                    <a:pt x="15686" y="226"/>
                  </a:lnTo>
                  <a:lnTo>
                    <a:pt x="125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-2050629" y="3722883"/>
              <a:ext cx="104520" cy="40206"/>
            </a:xfrm>
            <a:custGeom>
              <a:avLst/>
              <a:gdLst/>
              <a:ahLst/>
              <a:cxnLst/>
              <a:rect l="l" t="t" r="r" b="b"/>
              <a:pathLst>
                <a:path w="7336" h="2822" extrusionOk="0">
                  <a:moveTo>
                    <a:pt x="1" y="1"/>
                  </a:moveTo>
                  <a:lnTo>
                    <a:pt x="1242" y="114"/>
                  </a:lnTo>
                  <a:lnTo>
                    <a:pt x="2596" y="452"/>
                  </a:lnTo>
                  <a:lnTo>
                    <a:pt x="3950" y="903"/>
                  </a:lnTo>
                  <a:lnTo>
                    <a:pt x="5192" y="1468"/>
                  </a:lnTo>
                  <a:lnTo>
                    <a:pt x="6433" y="2145"/>
                  </a:lnTo>
                  <a:lnTo>
                    <a:pt x="7336" y="2822"/>
                  </a:lnTo>
                  <a:lnTo>
                    <a:pt x="7336" y="2822"/>
                  </a:lnTo>
                  <a:lnTo>
                    <a:pt x="6884" y="2370"/>
                  </a:lnTo>
                  <a:lnTo>
                    <a:pt x="6433" y="2032"/>
                  </a:lnTo>
                  <a:lnTo>
                    <a:pt x="5192" y="1242"/>
                  </a:lnTo>
                  <a:lnTo>
                    <a:pt x="3950" y="678"/>
                  </a:lnTo>
                  <a:lnTo>
                    <a:pt x="2596" y="226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-1920393" y="3661789"/>
              <a:ext cx="53058" cy="72363"/>
            </a:xfrm>
            <a:custGeom>
              <a:avLst/>
              <a:gdLst/>
              <a:ahLst/>
              <a:cxnLst/>
              <a:rect l="l" t="t" r="r" b="b"/>
              <a:pathLst>
                <a:path w="3724" h="5079" extrusionOk="0">
                  <a:moveTo>
                    <a:pt x="0" y="1"/>
                  </a:moveTo>
                  <a:lnTo>
                    <a:pt x="451" y="791"/>
                  </a:lnTo>
                  <a:lnTo>
                    <a:pt x="1693" y="2709"/>
                  </a:lnTo>
                  <a:lnTo>
                    <a:pt x="3160" y="4402"/>
                  </a:lnTo>
                  <a:lnTo>
                    <a:pt x="3724" y="5079"/>
                  </a:lnTo>
                  <a:lnTo>
                    <a:pt x="3273" y="4289"/>
                  </a:lnTo>
                  <a:lnTo>
                    <a:pt x="1918" y="2483"/>
                  </a:lnTo>
                  <a:lnTo>
                    <a:pt x="564" y="6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-1897896" y="3227697"/>
              <a:ext cx="88448" cy="54682"/>
            </a:xfrm>
            <a:custGeom>
              <a:avLst/>
              <a:gdLst/>
              <a:ahLst/>
              <a:cxnLst/>
              <a:rect l="l" t="t" r="r" b="b"/>
              <a:pathLst>
                <a:path w="6208" h="3838" extrusionOk="0">
                  <a:moveTo>
                    <a:pt x="5643" y="1"/>
                  </a:moveTo>
                  <a:lnTo>
                    <a:pt x="5192" y="227"/>
                  </a:lnTo>
                  <a:lnTo>
                    <a:pt x="3838" y="678"/>
                  </a:lnTo>
                  <a:lnTo>
                    <a:pt x="2709" y="1242"/>
                  </a:lnTo>
                  <a:lnTo>
                    <a:pt x="1581" y="2032"/>
                  </a:lnTo>
                  <a:lnTo>
                    <a:pt x="678" y="2935"/>
                  </a:lnTo>
                  <a:lnTo>
                    <a:pt x="227" y="3386"/>
                  </a:lnTo>
                  <a:lnTo>
                    <a:pt x="1" y="3838"/>
                  </a:lnTo>
                  <a:lnTo>
                    <a:pt x="791" y="3048"/>
                  </a:lnTo>
                  <a:lnTo>
                    <a:pt x="1694" y="2258"/>
                  </a:lnTo>
                  <a:lnTo>
                    <a:pt x="2822" y="1468"/>
                  </a:lnTo>
                  <a:lnTo>
                    <a:pt x="3950" y="791"/>
                  </a:lnTo>
                  <a:lnTo>
                    <a:pt x="5192" y="340"/>
                  </a:lnTo>
                  <a:lnTo>
                    <a:pt x="62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-1970245" y="3198760"/>
              <a:ext cx="131861" cy="300665"/>
            </a:xfrm>
            <a:custGeom>
              <a:avLst/>
              <a:gdLst/>
              <a:ahLst/>
              <a:cxnLst/>
              <a:rect l="l" t="t" r="r" b="b"/>
              <a:pathLst>
                <a:path w="9255" h="21103" extrusionOk="0">
                  <a:moveTo>
                    <a:pt x="9254" y="1"/>
                  </a:moveTo>
                  <a:lnTo>
                    <a:pt x="9028" y="114"/>
                  </a:lnTo>
                  <a:lnTo>
                    <a:pt x="8464" y="452"/>
                  </a:lnTo>
                  <a:lnTo>
                    <a:pt x="7449" y="1242"/>
                  </a:lnTo>
                  <a:lnTo>
                    <a:pt x="6546" y="2032"/>
                  </a:lnTo>
                  <a:lnTo>
                    <a:pt x="5869" y="2822"/>
                  </a:lnTo>
                  <a:lnTo>
                    <a:pt x="5305" y="3612"/>
                  </a:lnTo>
                  <a:lnTo>
                    <a:pt x="4853" y="4402"/>
                  </a:lnTo>
                  <a:lnTo>
                    <a:pt x="4402" y="5304"/>
                  </a:lnTo>
                  <a:lnTo>
                    <a:pt x="3161" y="9705"/>
                  </a:lnTo>
                  <a:lnTo>
                    <a:pt x="904" y="17830"/>
                  </a:lnTo>
                  <a:lnTo>
                    <a:pt x="227" y="20313"/>
                  </a:lnTo>
                  <a:lnTo>
                    <a:pt x="1" y="20990"/>
                  </a:lnTo>
                  <a:lnTo>
                    <a:pt x="1" y="21103"/>
                  </a:lnTo>
                  <a:lnTo>
                    <a:pt x="227" y="20425"/>
                  </a:lnTo>
                  <a:lnTo>
                    <a:pt x="1017" y="17943"/>
                  </a:lnTo>
                  <a:lnTo>
                    <a:pt x="3273" y="9818"/>
                  </a:lnTo>
                  <a:lnTo>
                    <a:pt x="4628" y="5304"/>
                  </a:lnTo>
                  <a:lnTo>
                    <a:pt x="4966" y="4515"/>
                  </a:lnTo>
                  <a:lnTo>
                    <a:pt x="5417" y="3725"/>
                  </a:lnTo>
                  <a:lnTo>
                    <a:pt x="5982" y="2935"/>
                  </a:lnTo>
                  <a:lnTo>
                    <a:pt x="6659" y="2145"/>
                  </a:lnTo>
                  <a:lnTo>
                    <a:pt x="7561" y="1355"/>
                  </a:lnTo>
                  <a:lnTo>
                    <a:pt x="8577" y="565"/>
                  </a:lnTo>
                  <a:lnTo>
                    <a:pt x="92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-2127794" y="3068538"/>
              <a:ext cx="11270" cy="136676"/>
            </a:xfrm>
            <a:custGeom>
              <a:avLst/>
              <a:gdLst/>
              <a:ahLst/>
              <a:cxnLst/>
              <a:rect l="l" t="t" r="r" b="b"/>
              <a:pathLst>
                <a:path w="791" h="9593" extrusionOk="0">
                  <a:moveTo>
                    <a:pt x="0" y="1"/>
                  </a:moveTo>
                  <a:lnTo>
                    <a:pt x="0" y="1467"/>
                  </a:lnTo>
                  <a:lnTo>
                    <a:pt x="339" y="4853"/>
                  </a:lnTo>
                  <a:lnTo>
                    <a:pt x="677" y="8238"/>
                  </a:lnTo>
                  <a:lnTo>
                    <a:pt x="790" y="9592"/>
                  </a:lnTo>
                  <a:lnTo>
                    <a:pt x="790" y="8238"/>
                  </a:lnTo>
                  <a:lnTo>
                    <a:pt x="452" y="4853"/>
                  </a:lnTo>
                  <a:lnTo>
                    <a:pt x="113" y="13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-2465417" y="3229307"/>
              <a:ext cx="75569" cy="57902"/>
            </a:xfrm>
            <a:custGeom>
              <a:avLst/>
              <a:gdLst/>
              <a:ahLst/>
              <a:cxnLst/>
              <a:rect l="l" t="t" r="r" b="b"/>
              <a:pathLst>
                <a:path w="5304" h="4064" extrusionOk="0">
                  <a:moveTo>
                    <a:pt x="0" y="1"/>
                  </a:moveTo>
                  <a:lnTo>
                    <a:pt x="1016" y="339"/>
                  </a:lnTo>
                  <a:lnTo>
                    <a:pt x="2031" y="791"/>
                  </a:lnTo>
                  <a:lnTo>
                    <a:pt x="3047" y="1468"/>
                  </a:lnTo>
                  <a:lnTo>
                    <a:pt x="3950" y="2371"/>
                  </a:lnTo>
                  <a:lnTo>
                    <a:pt x="4740" y="3273"/>
                  </a:lnTo>
                  <a:lnTo>
                    <a:pt x="5304" y="4063"/>
                  </a:lnTo>
                  <a:lnTo>
                    <a:pt x="5304" y="4063"/>
                  </a:lnTo>
                  <a:lnTo>
                    <a:pt x="5191" y="3612"/>
                  </a:lnTo>
                  <a:lnTo>
                    <a:pt x="4853" y="3160"/>
                  </a:lnTo>
                  <a:lnTo>
                    <a:pt x="4175" y="2145"/>
                  </a:lnTo>
                  <a:lnTo>
                    <a:pt x="3273" y="1355"/>
                  </a:lnTo>
                  <a:lnTo>
                    <a:pt x="2144" y="678"/>
                  </a:lnTo>
                  <a:lnTo>
                    <a:pt x="1016" y="114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-2430055" y="3147312"/>
              <a:ext cx="141506" cy="28951"/>
            </a:xfrm>
            <a:custGeom>
              <a:avLst/>
              <a:gdLst/>
              <a:ahLst/>
              <a:cxnLst/>
              <a:rect l="l" t="t" r="r" b="b"/>
              <a:pathLst>
                <a:path w="9932" h="2032" extrusionOk="0">
                  <a:moveTo>
                    <a:pt x="3273" y="1"/>
                  </a:moveTo>
                  <a:lnTo>
                    <a:pt x="2371" y="114"/>
                  </a:lnTo>
                  <a:lnTo>
                    <a:pt x="1468" y="227"/>
                  </a:lnTo>
                  <a:lnTo>
                    <a:pt x="339" y="452"/>
                  </a:lnTo>
                  <a:lnTo>
                    <a:pt x="1" y="565"/>
                  </a:lnTo>
                  <a:lnTo>
                    <a:pt x="1468" y="339"/>
                  </a:lnTo>
                  <a:lnTo>
                    <a:pt x="3273" y="227"/>
                  </a:lnTo>
                  <a:lnTo>
                    <a:pt x="5079" y="339"/>
                  </a:lnTo>
                  <a:lnTo>
                    <a:pt x="6884" y="791"/>
                  </a:lnTo>
                  <a:lnTo>
                    <a:pt x="8577" y="1355"/>
                  </a:lnTo>
                  <a:lnTo>
                    <a:pt x="9931" y="2032"/>
                  </a:lnTo>
                  <a:lnTo>
                    <a:pt x="9593" y="1806"/>
                  </a:lnTo>
                  <a:lnTo>
                    <a:pt x="8690" y="1242"/>
                  </a:lnTo>
                  <a:lnTo>
                    <a:pt x="7787" y="904"/>
                  </a:lnTo>
                  <a:lnTo>
                    <a:pt x="6884" y="565"/>
                  </a:lnTo>
                  <a:lnTo>
                    <a:pt x="6094" y="339"/>
                  </a:lnTo>
                  <a:lnTo>
                    <a:pt x="5192" y="114"/>
                  </a:lnTo>
                  <a:lnTo>
                    <a:pt x="41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-2295003" y="3174653"/>
              <a:ext cx="384269" cy="75569"/>
            </a:xfrm>
            <a:custGeom>
              <a:avLst/>
              <a:gdLst/>
              <a:ahLst/>
              <a:cxnLst/>
              <a:rect l="l" t="t" r="r" b="b"/>
              <a:pathLst>
                <a:path w="26971" h="5304" extrusionOk="0">
                  <a:moveTo>
                    <a:pt x="1" y="0"/>
                  </a:moveTo>
                  <a:lnTo>
                    <a:pt x="339" y="113"/>
                  </a:lnTo>
                  <a:lnTo>
                    <a:pt x="1129" y="226"/>
                  </a:lnTo>
                  <a:lnTo>
                    <a:pt x="4176" y="790"/>
                  </a:lnTo>
                  <a:lnTo>
                    <a:pt x="8577" y="1580"/>
                  </a:lnTo>
                  <a:lnTo>
                    <a:pt x="14106" y="2596"/>
                  </a:lnTo>
                  <a:lnTo>
                    <a:pt x="19522" y="3724"/>
                  </a:lnTo>
                  <a:lnTo>
                    <a:pt x="23923" y="4740"/>
                  </a:lnTo>
                  <a:lnTo>
                    <a:pt x="26970" y="5304"/>
                  </a:lnTo>
                  <a:lnTo>
                    <a:pt x="26970" y="5304"/>
                  </a:lnTo>
                  <a:lnTo>
                    <a:pt x="24036" y="4514"/>
                  </a:lnTo>
                  <a:lnTo>
                    <a:pt x="19522" y="3498"/>
                  </a:lnTo>
                  <a:lnTo>
                    <a:pt x="14106" y="2370"/>
                  </a:lnTo>
                  <a:lnTo>
                    <a:pt x="8690" y="1354"/>
                  </a:lnTo>
                  <a:lnTo>
                    <a:pt x="4176" y="564"/>
                  </a:lnTo>
                  <a:lnTo>
                    <a:pt x="1129" y="11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-2317514" y="3105510"/>
              <a:ext cx="90058" cy="75583"/>
            </a:xfrm>
            <a:custGeom>
              <a:avLst/>
              <a:gdLst/>
              <a:ahLst/>
              <a:cxnLst/>
              <a:rect l="l" t="t" r="r" b="b"/>
              <a:pathLst>
                <a:path w="6321" h="5305" extrusionOk="0">
                  <a:moveTo>
                    <a:pt x="1" y="1"/>
                  </a:moveTo>
                  <a:lnTo>
                    <a:pt x="1129" y="678"/>
                  </a:lnTo>
                  <a:lnTo>
                    <a:pt x="2483" y="1355"/>
                  </a:lnTo>
                  <a:lnTo>
                    <a:pt x="3725" y="2258"/>
                  </a:lnTo>
                  <a:lnTo>
                    <a:pt x="5079" y="3386"/>
                  </a:lnTo>
                  <a:lnTo>
                    <a:pt x="5530" y="3950"/>
                  </a:lnTo>
                  <a:lnTo>
                    <a:pt x="5869" y="4515"/>
                  </a:lnTo>
                  <a:lnTo>
                    <a:pt x="6320" y="5305"/>
                  </a:lnTo>
                  <a:lnTo>
                    <a:pt x="5982" y="4402"/>
                  </a:lnTo>
                  <a:lnTo>
                    <a:pt x="5643" y="3838"/>
                  </a:lnTo>
                  <a:lnTo>
                    <a:pt x="5192" y="3273"/>
                  </a:lnTo>
                  <a:lnTo>
                    <a:pt x="3950" y="2145"/>
                  </a:lnTo>
                  <a:lnTo>
                    <a:pt x="2596" y="1242"/>
                  </a:lnTo>
                  <a:lnTo>
                    <a:pt x="1242" y="5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-1669594" y="3264683"/>
              <a:ext cx="24135" cy="48242"/>
            </a:xfrm>
            <a:custGeom>
              <a:avLst/>
              <a:gdLst/>
              <a:ahLst/>
              <a:cxnLst/>
              <a:rect l="l" t="t" r="r" b="b"/>
              <a:pathLst>
                <a:path w="1694" h="3386" extrusionOk="0">
                  <a:moveTo>
                    <a:pt x="1693" y="0"/>
                  </a:moveTo>
                  <a:lnTo>
                    <a:pt x="1016" y="677"/>
                  </a:lnTo>
                  <a:lnTo>
                    <a:pt x="565" y="1580"/>
                  </a:lnTo>
                  <a:lnTo>
                    <a:pt x="113" y="2483"/>
                  </a:lnTo>
                  <a:lnTo>
                    <a:pt x="1" y="3386"/>
                  </a:lnTo>
                  <a:lnTo>
                    <a:pt x="226" y="2934"/>
                  </a:lnTo>
                  <a:lnTo>
                    <a:pt x="452" y="2257"/>
                  </a:lnTo>
                  <a:lnTo>
                    <a:pt x="678" y="1580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-1987926" y="2610338"/>
              <a:ext cx="38596" cy="265288"/>
            </a:xfrm>
            <a:custGeom>
              <a:avLst/>
              <a:gdLst/>
              <a:ahLst/>
              <a:cxnLst/>
              <a:rect l="l" t="t" r="r" b="b"/>
              <a:pathLst>
                <a:path w="2709" h="18620" extrusionOk="0">
                  <a:moveTo>
                    <a:pt x="1" y="0"/>
                  </a:moveTo>
                  <a:lnTo>
                    <a:pt x="2596" y="18394"/>
                  </a:lnTo>
                  <a:lnTo>
                    <a:pt x="2709" y="18619"/>
                  </a:lnTo>
                  <a:lnTo>
                    <a:pt x="2709" y="18619"/>
                  </a:lnTo>
                  <a:lnTo>
                    <a:pt x="1693" y="11284"/>
                  </a:lnTo>
                  <a:lnTo>
                    <a:pt x="114" y="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B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-1987926" y="2610338"/>
              <a:ext cx="38596" cy="265288"/>
            </a:xfrm>
            <a:custGeom>
              <a:avLst/>
              <a:gdLst/>
              <a:ahLst/>
              <a:cxnLst/>
              <a:rect l="l" t="t" r="r" b="b"/>
              <a:pathLst>
                <a:path w="2709" h="18620" fill="none" extrusionOk="0">
                  <a:moveTo>
                    <a:pt x="1" y="0"/>
                  </a:moveTo>
                  <a:lnTo>
                    <a:pt x="2596" y="18394"/>
                  </a:lnTo>
                  <a:lnTo>
                    <a:pt x="2709" y="18619"/>
                  </a:lnTo>
                  <a:lnTo>
                    <a:pt x="2709" y="18619"/>
                  </a:lnTo>
                  <a:lnTo>
                    <a:pt x="1693" y="11284"/>
                  </a:lnTo>
                  <a:lnTo>
                    <a:pt x="1693" y="11284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-2208178" y="2755036"/>
              <a:ext cx="747609" cy="237947"/>
            </a:xfrm>
            <a:custGeom>
              <a:avLst/>
              <a:gdLst/>
              <a:ahLst/>
              <a:cxnLst/>
              <a:rect l="l" t="t" r="r" b="b"/>
              <a:pathLst>
                <a:path w="52473" h="16701" extrusionOk="0">
                  <a:moveTo>
                    <a:pt x="30242" y="0"/>
                  </a:moveTo>
                  <a:lnTo>
                    <a:pt x="29904" y="113"/>
                  </a:lnTo>
                  <a:lnTo>
                    <a:pt x="29565" y="451"/>
                  </a:lnTo>
                  <a:lnTo>
                    <a:pt x="20989" y="15347"/>
                  </a:lnTo>
                  <a:lnTo>
                    <a:pt x="0" y="15798"/>
                  </a:lnTo>
                  <a:lnTo>
                    <a:pt x="0" y="16701"/>
                  </a:lnTo>
                  <a:lnTo>
                    <a:pt x="20312" y="16588"/>
                  </a:lnTo>
                  <a:lnTo>
                    <a:pt x="42429" y="16588"/>
                  </a:lnTo>
                  <a:lnTo>
                    <a:pt x="46830" y="9140"/>
                  </a:lnTo>
                  <a:lnTo>
                    <a:pt x="52359" y="1128"/>
                  </a:lnTo>
                  <a:lnTo>
                    <a:pt x="52472" y="903"/>
                  </a:lnTo>
                  <a:lnTo>
                    <a:pt x="52472" y="564"/>
                  </a:lnTo>
                  <a:lnTo>
                    <a:pt x="52359" y="339"/>
                  </a:lnTo>
                  <a:lnTo>
                    <a:pt x="52134" y="113"/>
                  </a:lnTo>
                  <a:lnTo>
                    <a:pt x="519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-1640658" y="2885258"/>
              <a:ext cx="112555" cy="106130"/>
            </a:xfrm>
            <a:custGeom>
              <a:avLst/>
              <a:gdLst/>
              <a:ahLst/>
              <a:cxnLst/>
              <a:rect l="l" t="t" r="r" b="b"/>
              <a:pathLst>
                <a:path w="7900" h="7449" extrusionOk="0">
                  <a:moveTo>
                    <a:pt x="6997" y="0"/>
                  </a:moveTo>
                  <a:lnTo>
                    <a:pt x="6094" y="1242"/>
                  </a:lnTo>
                  <a:lnTo>
                    <a:pt x="5192" y="2370"/>
                  </a:lnTo>
                  <a:lnTo>
                    <a:pt x="4176" y="1806"/>
                  </a:lnTo>
                  <a:lnTo>
                    <a:pt x="3499" y="1580"/>
                  </a:lnTo>
                  <a:lnTo>
                    <a:pt x="2935" y="1580"/>
                  </a:lnTo>
                  <a:lnTo>
                    <a:pt x="2709" y="2144"/>
                  </a:lnTo>
                  <a:lnTo>
                    <a:pt x="2596" y="2709"/>
                  </a:lnTo>
                  <a:lnTo>
                    <a:pt x="2032" y="2596"/>
                  </a:lnTo>
                  <a:lnTo>
                    <a:pt x="1468" y="2596"/>
                  </a:lnTo>
                  <a:lnTo>
                    <a:pt x="1242" y="2709"/>
                  </a:lnTo>
                  <a:lnTo>
                    <a:pt x="1129" y="2821"/>
                  </a:lnTo>
                  <a:lnTo>
                    <a:pt x="1016" y="3160"/>
                  </a:lnTo>
                  <a:lnTo>
                    <a:pt x="903" y="3499"/>
                  </a:lnTo>
                  <a:lnTo>
                    <a:pt x="903" y="3724"/>
                  </a:lnTo>
                  <a:lnTo>
                    <a:pt x="1016" y="4063"/>
                  </a:lnTo>
                  <a:lnTo>
                    <a:pt x="565" y="4176"/>
                  </a:lnTo>
                  <a:lnTo>
                    <a:pt x="339" y="4401"/>
                  </a:lnTo>
                  <a:lnTo>
                    <a:pt x="1" y="4740"/>
                  </a:lnTo>
                  <a:lnTo>
                    <a:pt x="1" y="4965"/>
                  </a:lnTo>
                  <a:lnTo>
                    <a:pt x="114" y="5304"/>
                  </a:lnTo>
                  <a:lnTo>
                    <a:pt x="226" y="5530"/>
                  </a:lnTo>
                  <a:lnTo>
                    <a:pt x="452" y="5755"/>
                  </a:lnTo>
                  <a:lnTo>
                    <a:pt x="903" y="5981"/>
                  </a:lnTo>
                  <a:lnTo>
                    <a:pt x="1129" y="6094"/>
                  </a:lnTo>
                  <a:lnTo>
                    <a:pt x="1468" y="6658"/>
                  </a:lnTo>
                  <a:lnTo>
                    <a:pt x="2258" y="6997"/>
                  </a:lnTo>
                  <a:lnTo>
                    <a:pt x="3048" y="7335"/>
                  </a:lnTo>
                  <a:lnTo>
                    <a:pt x="3386" y="7448"/>
                  </a:lnTo>
                  <a:lnTo>
                    <a:pt x="3725" y="7335"/>
                  </a:lnTo>
                  <a:lnTo>
                    <a:pt x="3950" y="7222"/>
                  </a:lnTo>
                  <a:lnTo>
                    <a:pt x="4176" y="6997"/>
                  </a:lnTo>
                  <a:lnTo>
                    <a:pt x="4402" y="6545"/>
                  </a:lnTo>
                  <a:lnTo>
                    <a:pt x="4514" y="6320"/>
                  </a:lnTo>
                  <a:lnTo>
                    <a:pt x="5079" y="6094"/>
                  </a:lnTo>
                  <a:lnTo>
                    <a:pt x="5417" y="5981"/>
                  </a:lnTo>
                  <a:lnTo>
                    <a:pt x="5643" y="5643"/>
                  </a:lnTo>
                  <a:lnTo>
                    <a:pt x="5756" y="5417"/>
                  </a:lnTo>
                  <a:lnTo>
                    <a:pt x="5869" y="4853"/>
                  </a:lnTo>
                  <a:lnTo>
                    <a:pt x="5869" y="4740"/>
                  </a:lnTo>
                  <a:lnTo>
                    <a:pt x="6320" y="4514"/>
                  </a:lnTo>
                  <a:lnTo>
                    <a:pt x="6658" y="4288"/>
                  </a:lnTo>
                  <a:lnTo>
                    <a:pt x="6884" y="3837"/>
                  </a:lnTo>
                  <a:lnTo>
                    <a:pt x="6997" y="3386"/>
                  </a:lnTo>
                  <a:lnTo>
                    <a:pt x="7223" y="3386"/>
                  </a:lnTo>
                  <a:lnTo>
                    <a:pt x="7448" y="3273"/>
                  </a:lnTo>
                  <a:lnTo>
                    <a:pt x="7674" y="2934"/>
                  </a:lnTo>
                  <a:lnTo>
                    <a:pt x="7787" y="2483"/>
                  </a:lnTo>
                  <a:lnTo>
                    <a:pt x="7900" y="1806"/>
                  </a:lnTo>
                  <a:lnTo>
                    <a:pt x="7900" y="1580"/>
                  </a:lnTo>
                  <a:lnTo>
                    <a:pt x="7787" y="1242"/>
                  </a:lnTo>
                  <a:lnTo>
                    <a:pt x="7448" y="565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-1626182" y="2943131"/>
              <a:ext cx="49852" cy="32171"/>
            </a:xfrm>
            <a:custGeom>
              <a:avLst/>
              <a:gdLst/>
              <a:ahLst/>
              <a:cxnLst/>
              <a:rect l="l" t="t" r="r" b="b"/>
              <a:pathLst>
                <a:path w="3499" h="2258" extrusionOk="0">
                  <a:moveTo>
                    <a:pt x="0" y="1"/>
                  </a:moveTo>
                  <a:lnTo>
                    <a:pt x="1693" y="1242"/>
                  </a:lnTo>
                  <a:lnTo>
                    <a:pt x="3498" y="2258"/>
                  </a:lnTo>
                  <a:lnTo>
                    <a:pt x="3498" y="2258"/>
                  </a:lnTo>
                  <a:lnTo>
                    <a:pt x="1806" y="10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-1603671" y="2923840"/>
              <a:ext cx="46632" cy="28951"/>
            </a:xfrm>
            <a:custGeom>
              <a:avLst/>
              <a:gdLst/>
              <a:ahLst/>
              <a:cxnLst/>
              <a:rect l="l" t="t" r="r" b="b"/>
              <a:pathLst>
                <a:path w="3273" h="2032" extrusionOk="0">
                  <a:moveTo>
                    <a:pt x="0" y="1"/>
                  </a:moveTo>
                  <a:lnTo>
                    <a:pt x="1580" y="1129"/>
                  </a:lnTo>
                  <a:lnTo>
                    <a:pt x="3273" y="2032"/>
                  </a:lnTo>
                  <a:lnTo>
                    <a:pt x="2483" y="1355"/>
                  </a:lnTo>
                  <a:lnTo>
                    <a:pt x="1693" y="903"/>
                  </a:lnTo>
                  <a:lnTo>
                    <a:pt x="903" y="4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-1582770" y="2909379"/>
              <a:ext cx="41816" cy="25731"/>
            </a:xfrm>
            <a:custGeom>
              <a:avLst/>
              <a:gdLst/>
              <a:ahLst/>
              <a:cxnLst/>
              <a:rect l="l" t="t" r="r" b="b"/>
              <a:pathLst>
                <a:path w="2935" h="1806" extrusionOk="0">
                  <a:moveTo>
                    <a:pt x="0" y="0"/>
                  </a:moveTo>
                  <a:lnTo>
                    <a:pt x="677" y="564"/>
                  </a:lnTo>
                  <a:lnTo>
                    <a:pt x="1354" y="1016"/>
                  </a:lnTo>
                  <a:lnTo>
                    <a:pt x="2370" y="1580"/>
                  </a:lnTo>
                  <a:lnTo>
                    <a:pt x="2934" y="1806"/>
                  </a:lnTo>
                  <a:lnTo>
                    <a:pt x="1467" y="790"/>
                  </a:lnTo>
                  <a:lnTo>
                    <a:pt x="790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-1896286" y="2761461"/>
              <a:ext cx="411596" cy="229926"/>
            </a:xfrm>
            <a:custGeom>
              <a:avLst/>
              <a:gdLst/>
              <a:ahLst/>
              <a:cxnLst/>
              <a:rect l="l" t="t" r="r" b="b"/>
              <a:pathLst>
                <a:path w="28889" h="16138" extrusionOk="0">
                  <a:moveTo>
                    <a:pt x="9028" y="0"/>
                  </a:moveTo>
                  <a:lnTo>
                    <a:pt x="8802" y="226"/>
                  </a:lnTo>
                  <a:lnTo>
                    <a:pt x="8577" y="452"/>
                  </a:lnTo>
                  <a:lnTo>
                    <a:pt x="7561" y="2144"/>
                  </a:lnTo>
                  <a:lnTo>
                    <a:pt x="5756" y="5417"/>
                  </a:lnTo>
                  <a:lnTo>
                    <a:pt x="2709" y="10946"/>
                  </a:lnTo>
                  <a:lnTo>
                    <a:pt x="678" y="14783"/>
                  </a:lnTo>
                  <a:lnTo>
                    <a:pt x="226" y="15798"/>
                  </a:lnTo>
                  <a:lnTo>
                    <a:pt x="791" y="14783"/>
                  </a:lnTo>
                  <a:lnTo>
                    <a:pt x="2935" y="11059"/>
                  </a:lnTo>
                  <a:lnTo>
                    <a:pt x="5981" y="5530"/>
                  </a:lnTo>
                  <a:lnTo>
                    <a:pt x="7787" y="2257"/>
                  </a:lnTo>
                  <a:lnTo>
                    <a:pt x="8690" y="452"/>
                  </a:lnTo>
                  <a:lnTo>
                    <a:pt x="9028" y="226"/>
                  </a:lnTo>
                  <a:lnTo>
                    <a:pt x="9480" y="113"/>
                  </a:lnTo>
                  <a:lnTo>
                    <a:pt x="24600" y="113"/>
                  </a:lnTo>
                  <a:lnTo>
                    <a:pt x="28889" y="0"/>
                  </a:lnTo>
                  <a:close/>
                  <a:moveTo>
                    <a:pt x="226" y="15798"/>
                  </a:moveTo>
                  <a:lnTo>
                    <a:pt x="1" y="16024"/>
                  </a:lnTo>
                  <a:lnTo>
                    <a:pt x="1" y="16137"/>
                  </a:lnTo>
                  <a:lnTo>
                    <a:pt x="114" y="16024"/>
                  </a:lnTo>
                  <a:lnTo>
                    <a:pt x="226" y="15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-1679240" y="2864357"/>
              <a:ext cx="24135" cy="24135"/>
            </a:xfrm>
            <a:custGeom>
              <a:avLst/>
              <a:gdLst/>
              <a:ahLst/>
              <a:cxnLst/>
              <a:rect l="l" t="t" r="r" b="b"/>
              <a:pathLst>
                <a:path w="1694" h="1694" extrusionOk="0">
                  <a:moveTo>
                    <a:pt x="790" y="0"/>
                  </a:moveTo>
                  <a:lnTo>
                    <a:pt x="339" y="113"/>
                  </a:lnTo>
                  <a:lnTo>
                    <a:pt x="113" y="339"/>
                  </a:lnTo>
                  <a:lnTo>
                    <a:pt x="1" y="677"/>
                  </a:lnTo>
                  <a:lnTo>
                    <a:pt x="1" y="1016"/>
                  </a:lnTo>
                  <a:lnTo>
                    <a:pt x="113" y="1355"/>
                  </a:lnTo>
                  <a:lnTo>
                    <a:pt x="339" y="1580"/>
                  </a:lnTo>
                  <a:lnTo>
                    <a:pt x="678" y="1693"/>
                  </a:lnTo>
                  <a:lnTo>
                    <a:pt x="1016" y="1693"/>
                  </a:lnTo>
                  <a:lnTo>
                    <a:pt x="1355" y="1580"/>
                  </a:lnTo>
                  <a:lnTo>
                    <a:pt x="1580" y="1355"/>
                  </a:lnTo>
                  <a:lnTo>
                    <a:pt x="1693" y="1016"/>
                  </a:lnTo>
                  <a:lnTo>
                    <a:pt x="1693" y="677"/>
                  </a:lnTo>
                  <a:lnTo>
                    <a:pt x="1693" y="452"/>
                  </a:lnTo>
                  <a:lnTo>
                    <a:pt x="1467" y="113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-1909152" y="3049247"/>
              <a:ext cx="254047" cy="482335"/>
            </a:xfrm>
            <a:custGeom>
              <a:avLst/>
              <a:gdLst/>
              <a:ahLst/>
              <a:cxnLst/>
              <a:rect l="l" t="t" r="r" b="b"/>
              <a:pathLst>
                <a:path w="17831" h="33854" extrusionOk="0">
                  <a:moveTo>
                    <a:pt x="1" y="0"/>
                  </a:moveTo>
                  <a:lnTo>
                    <a:pt x="340" y="113"/>
                  </a:lnTo>
                  <a:lnTo>
                    <a:pt x="1694" y="226"/>
                  </a:lnTo>
                  <a:lnTo>
                    <a:pt x="3838" y="565"/>
                  </a:lnTo>
                  <a:lnTo>
                    <a:pt x="6772" y="1129"/>
                  </a:lnTo>
                  <a:lnTo>
                    <a:pt x="8351" y="1580"/>
                  </a:lnTo>
                  <a:lnTo>
                    <a:pt x="10157" y="2144"/>
                  </a:lnTo>
                  <a:lnTo>
                    <a:pt x="11962" y="2821"/>
                  </a:lnTo>
                  <a:lnTo>
                    <a:pt x="12978" y="3160"/>
                  </a:lnTo>
                  <a:lnTo>
                    <a:pt x="13768" y="3724"/>
                  </a:lnTo>
                  <a:lnTo>
                    <a:pt x="14671" y="4401"/>
                  </a:lnTo>
                  <a:lnTo>
                    <a:pt x="15348" y="5191"/>
                  </a:lnTo>
                  <a:lnTo>
                    <a:pt x="16138" y="6094"/>
                  </a:lnTo>
                  <a:lnTo>
                    <a:pt x="16702" y="7110"/>
                  </a:lnTo>
                  <a:lnTo>
                    <a:pt x="17040" y="8238"/>
                  </a:lnTo>
                  <a:lnTo>
                    <a:pt x="17379" y="9366"/>
                  </a:lnTo>
                  <a:lnTo>
                    <a:pt x="17492" y="10495"/>
                  </a:lnTo>
                  <a:lnTo>
                    <a:pt x="17604" y="11736"/>
                  </a:lnTo>
                  <a:lnTo>
                    <a:pt x="17379" y="13767"/>
                  </a:lnTo>
                  <a:lnTo>
                    <a:pt x="17040" y="15686"/>
                  </a:lnTo>
                  <a:lnTo>
                    <a:pt x="11398" y="28663"/>
                  </a:lnTo>
                  <a:lnTo>
                    <a:pt x="9818" y="32612"/>
                  </a:lnTo>
                  <a:lnTo>
                    <a:pt x="9367" y="33628"/>
                  </a:lnTo>
                  <a:lnTo>
                    <a:pt x="9254" y="33853"/>
                  </a:lnTo>
                  <a:lnTo>
                    <a:pt x="9480" y="33628"/>
                  </a:lnTo>
                  <a:lnTo>
                    <a:pt x="9931" y="32612"/>
                  </a:lnTo>
                  <a:lnTo>
                    <a:pt x="11624" y="28775"/>
                  </a:lnTo>
                  <a:lnTo>
                    <a:pt x="17266" y="15798"/>
                  </a:lnTo>
                  <a:lnTo>
                    <a:pt x="17604" y="13767"/>
                  </a:lnTo>
                  <a:lnTo>
                    <a:pt x="17830" y="11736"/>
                  </a:lnTo>
                  <a:lnTo>
                    <a:pt x="17717" y="10495"/>
                  </a:lnTo>
                  <a:lnTo>
                    <a:pt x="17604" y="9254"/>
                  </a:lnTo>
                  <a:lnTo>
                    <a:pt x="17266" y="8125"/>
                  </a:lnTo>
                  <a:lnTo>
                    <a:pt x="16815" y="6997"/>
                  </a:lnTo>
                  <a:lnTo>
                    <a:pt x="16250" y="5981"/>
                  </a:lnTo>
                  <a:lnTo>
                    <a:pt x="15573" y="5078"/>
                  </a:lnTo>
                  <a:lnTo>
                    <a:pt x="14783" y="4288"/>
                  </a:lnTo>
                  <a:lnTo>
                    <a:pt x="13881" y="3499"/>
                  </a:lnTo>
                  <a:lnTo>
                    <a:pt x="12978" y="3047"/>
                  </a:lnTo>
                  <a:lnTo>
                    <a:pt x="12075" y="2596"/>
                  </a:lnTo>
                  <a:lnTo>
                    <a:pt x="10157" y="1919"/>
                  </a:lnTo>
                  <a:lnTo>
                    <a:pt x="8351" y="1467"/>
                  </a:lnTo>
                  <a:lnTo>
                    <a:pt x="6772" y="1016"/>
                  </a:lnTo>
                  <a:lnTo>
                    <a:pt x="4176" y="565"/>
                  </a:lnTo>
                  <a:lnTo>
                    <a:pt x="1694" y="113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-3565110" y="4017108"/>
              <a:ext cx="2884278" cy="3220"/>
            </a:xfrm>
            <a:custGeom>
              <a:avLst/>
              <a:gdLst/>
              <a:ahLst/>
              <a:cxnLst/>
              <a:rect l="l" t="t" r="r" b="b"/>
              <a:pathLst>
                <a:path w="202441" h="226" extrusionOk="0">
                  <a:moveTo>
                    <a:pt x="29678" y="0"/>
                  </a:moveTo>
                  <a:lnTo>
                    <a:pt x="1" y="113"/>
                  </a:lnTo>
                  <a:lnTo>
                    <a:pt x="29678" y="113"/>
                  </a:lnTo>
                  <a:lnTo>
                    <a:pt x="101221" y="226"/>
                  </a:lnTo>
                  <a:lnTo>
                    <a:pt x="172763" y="113"/>
                  </a:lnTo>
                  <a:lnTo>
                    <a:pt x="202441" y="113"/>
                  </a:lnTo>
                  <a:lnTo>
                    <a:pt x="1727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-2754812" y="1287173"/>
              <a:ext cx="337637" cy="348893"/>
            </a:xfrm>
            <a:custGeom>
              <a:avLst/>
              <a:gdLst/>
              <a:ahLst/>
              <a:cxnLst/>
              <a:rect l="l" t="t" r="r" b="b"/>
              <a:pathLst>
                <a:path w="23698" h="24488" extrusionOk="0">
                  <a:moveTo>
                    <a:pt x="11285" y="0"/>
                  </a:moveTo>
                  <a:lnTo>
                    <a:pt x="10156" y="113"/>
                  </a:lnTo>
                  <a:lnTo>
                    <a:pt x="9028" y="339"/>
                  </a:lnTo>
                  <a:lnTo>
                    <a:pt x="8012" y="677"/>
                  </a:lnTo>
                  <a:lnTo>
                    <a:pt x="6884" y="1129"/>
                  </a:lnTo>
                  <a:lnTo>
                    <a:pt x="5868" y="1580"/>
                  </a:lnTo>
                  <a:lnTo>
                    <a:pt x="4966" y="2257"/>
                  </a:lnTo>
                  <a:lnTo>
                    <a:pt x="4063" y="2934"/>
                  </a:lnTo>
                  <a:lnTo>
                    <a:pt x="3160" y="3724"/>
                  </a:lnTo>
                  <a:lnTo>
                    <a:pt x="2370" y="4627"/>
                  </a:lnTo>
                  <a:lnTo>
                    <a:pt x="1693" y="5642"/>
                  </a:lnTo>
                  <a:lnTo>
                    <a:pt x="1242" y="6432"/>
                  </a:lnTo>
                  <a:lnTo>
                    <a:pt x="903" y="7335"/>
                  </a:lnTo>
                  <a:lnTo>
                    <a:pt x="565" y="8125"/>
                  </a:lnTo>
                  <a:lnTo>
                    <a:pt x="339" y="9028"/>
                  </a:lnTo>
                  <a:lnTo>
                    <a:pt x="1" y="10720"/>
                  </a:lnTo>
                  <a:lnTo>
                    <a:pt x="1" y="12526"/>
                  </a:lnTo>
                  <a:lnTo>
                    <a:pt x="226" y="14331"/>
                  </a:lnTo>
                  <a:lnTo>
                    <a:pt x="678" y="16024"/>
                  </a:lnTo>
                  <a:lnTo>
                    <a:pt x="1016" y="16814"/>
                  </a:lnTo>
                  <a:lnTo>
                    <a:pt x="1468" y="17604"/>
                  </a:lnTo>
                  <a:lnTo>
                    <a:pt x="1919" y="18394"/>
                  </a:lnTo>
                  <a:lnTo>
                    <a:pt x="2370" y="19183"/>
                  </a:lnTo>
                  <a:lnTo>
                    <a:pt x="1129" y="24487"/>
                  </a:lnTo>
                  <a:lnTo>
                    <a:pt x="1129" y="24487"/>
                  </a:lnTo>
                  <a:lnTo>
                    <a:pt x="5530" y="22005"/>
                  </a:lnTo>
                  <a:lnTo>
                    <a:pt x="6658" y="22569"/>
                  </a:lnTo>
                  <a:lnTo>
                    <a:pt x="7787" y="23020"/>
                  </a:lnTo>
                  <a:lnTo>
                    <a:pt x="8915" y="23472"/>
                  </a:lnTo>
                  <a:lnTo>
                    <a:pt x="10044" y="23697"/>
                  </a:lnTo>
                  <a:lnTo>
                    <a:pt x="11172" y="23810"/>
                  </a:lnTo>
                  <a:lnTo>
                    <a:pt x="12300" y="23810"/>
                  </a:lnTo>
                  <a:lnTo>
                    <a:pt x="13429" y="23697"/>
                  </a:lnTo>
                  <a:lnTo>
                    <a:pt x="14557" y="23472"/>
                  </a:lnTo>
                  <a:lnTo>
                    <a:pt x="15686" y="23133"/>
                  </a:lnTo>
                  <a:lnTo>
                    <a:pt x="16701" y="22682"/>
                  </a:lnTo>
                  <a:lnTo>
                    <a:pt x="17717" y="22230"/>
                  </a:lnTo>
                  <a:lnTo>
                    <a:pt x="18732" y="21553"/>
                  </a:lnTo>
                  <a:lnTo>
                    <a:pt x="19635" y="20876"/>
                  </a:lnTo>
                  <a:lnTo>
                    <a:pt x="20425" y="20086"/>
                  </a:lnTo>
                  <a:lnTo>
                    <a:pt x="21215" y="19183"/>
                  </a:lnTo>
                  <a:lnTo>
                    <a:pt x="21892" y="18168"/>
                  </a:lnTo>
                  <a:lnTo>
                    <a:pt x="22456" y="17039"/>
                  </a:lnTo>
                  <a:lnTo>
                    <a:pt x="23021" y="16024"/>
                  </a:lnTo>
                  <a:lnTo>
                    <a:pt x="23359" y="14895"/>
                  </a:lnTo>
                  <a:lnTo>
                    <a:pt x="23585" y="13767"/>
                  </a:lnTo>
                  <a:lnTo>
                    <a:pt x="23698" y="12526"/>
                  </a:lnTo>
                  <a:lnTo>
                    <a:pt x="23698" y="11397"/>
                  </a:lnTo>
                  <a:lnTo>
                    <a:pt x="23585" y="10269"/>
                  </a:lnTo>
                  <a:lnTo>
                    <a:pt x="23359" y="9140"/>
                  </a:lnTo>
                  <a:lnTo>
                    <a:pt x="23021" y="8125"/>
                  </a:lnTo>
                  <a:lnTo>
                    <a:pt x="22682" y="6996"/>
                  </a:lnTo>
                  <a:lnTo>
                    <a:pt x="22118" y="5981"/>
                  </a:lnTo>
                  <a:lnTo>
                    <a:pt x="21441" y="5078"/>
                  </a:lnTo>
                  <a:lnTo>
                    <a:pt x="20764" y="4175"/>
                  </a:lnTo>
                  <a:lnTo>
                    <a:pt x="19974" y="3273"/>
                  </a:lnTo>
                  <a:lnTo>
                    <a:pt x="19071" y="2483"/>
                  </a:lnTo>
                  <a:lnTo>
                    <a:pt x="18055" y="1806"/>
                  </a:lnTo>
                  <a:lnTo>
                    <a:pt x="17040" y="1241"/>
                  </a:lnTo>
                  <a:lnTo>
                    <a:pt x="15911" y="790"/>
                  </a:lnTo>
                  <a:lnTo>
                    <a:pt x="14783" y="451"/>
                  </a:lnTo>
                  <a:lnTo>
                    <a:pt x="13655" y="226"/>
                  </a:lnTo>
                  <a:lnTo>
                    <a:pt x="12526" y="113"/>
                  </a:lnTo>
                  <a:lnTo>
                    <a:pt x="11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-2756422" y="1287173"/>
              <a:ext cx="339247" cy="348893"/>
            </a:xfrm>
            <a:custGeom>
              <a:avLst/>
              <a:gdLst/>
              <a:ahLst/>
              <a:cxnLst/>
              <a:rect l="l" t="t" r="r" b="b"/>
              <a:pathLst>
                <a:path w="23811" h="24488" extrusionOk="0">
                  <a:moveTo>
                    <a:pt x="10834" y="0"/>
                  </a:moveTo>
                  <a:lnTo>
                    <a:pt x="9592" y="226"/>
                  </a:lnTo>
                  <a:lnTo>
                    <a:pt x="8351" y="564"/>
                  </a:lnTo>
                  <a:lnTo>
                    <a:pt x="7110" y="1016"/>
                  </a:lnTo>
                  <a:lnTo>
                    <a:pt x="5981" y="1580"/>
                  </a:lnTo>
                  <a:lnTo>
                    <a:pt x="4966" y="2257"/>
                  </a:lnTo>
                  <a:lnTo>
                    <a:pt x="4063" y="2934"/>
                  </a:lnTo>
                  <a:lnTo>
                    <a:pt x="3273" y="3724"/>
                  </a:lnTo>
                  <a:lnTo>
                    <a:pt x="2483" y="4514"/>
                  </a:lnTo>
                  <a:lnTo>
                    <a:pt x="1919" y="5417"/>
                  </a:lnTo>
                  <a:lnTo>
                    <a:pt x="1355" y="6432"/>
                  </a:lnTo>
                  <a:lnTo>
                    <a:pt x="791" y="7448"/>
                  </a:lnTo>
                  <a:lnTo>
                    <a:pt x="452" y="8576"/>
                  </a:lnTo>
                  <a:lnTo>
                    <a:pt x="226" y="9592"/>
                  </a:lnTo>
                  <a:lnTo>
                    <a:pt x="1" y="10607"/>
                  </a:lnTo>
                  <a:lnTo>
                    <a:pt x="1" y="11623"/>
                  </a:lnTo>
                  <a:lnTo>
                    <a:pt x="1" y="12526"/>
                  </a:lnTo>
                  <a:lnTo>
                    <a:pt x="114" y="13541"/>
                  </a:lnTo>
                  <a:lnTo>
                    <a:pt x="339" y="15008"/>
                  </a:lnTo>
                  <a:lnTo>
                    <a:pt x="903" y="16475"/>
                  </a:lnTo>
                  <a:lnTo>
                    <a:pt x="1581" y="17942"/>
                  </a:lnTo>
                  <a:lnTo>
                    <a:pt x="2483" y="19183"/>
                  </a:lnTo>
                  <a:lnTo>
                    <a:pt x="1242" y="24487"/>
                  </a:lnTo>
                  <a:lnTo>
                    <a:pt x="2596" y="19183"/>
                  </a:lnTo>
                  <a:lnTo>
                    <a:pt x="1693" y="17829"/>
                  </a:lnTo>
                  <a:lnTo>
                    <a:pt x="1016" y="16475"/>
                  </a:lnTo>
                  <a:lnTo>
                    <a:pt x="565" y="15008"/>
                  </a:lnTo>
                  <a:lnTo>
                    <a:pt x="226" y="13428"/>
                  </a:lnTo>
                  <a:lnTo>
                    <a:pt x="114" y="12526"/>
                  </a:lnTo>
                  <a:lnTo>
                    <a:pt x="114" y="11623"/>
                  </a:lnTo>
                  <a:lnTo>
                    <a:pt x="226" y="10607"/>
                  </a:lnTo>
                  <a:lnTo>
                    <a:pt x="339" y="9705"/>
                  </a:lnTo>
                  <a:lnTo>
                    <a:pt x="678" y="8576"/>
                  </a:lnTo>
                  <a:lnTo>
                    <a:pt x="1016" y="7561"/>
                  </a:lnTo>
                  <a:lnTo>
                    <a:pt x="1468" y="6545"/>
                  </a:lnTo>
                  <a:lnTo>
                    <a:pt x="2032" y="5529"/>
                  </a:lnTo>
                  <a:lnTo>
                    <a:pt x="2709" y="4627"/>
                  </a:lnTo>
                  <a:lnTo>
                    <a:pt x="3386" y="3837"/>
                  </a:lnTo>
                  <a:lnTo>
                    <a:pt x="4176" y="3047"/>
                  </a:lnTo>
                  <a:lnTo>
                    <a:pt x="5079" y="2370"/>
                  </a:lnTo>
                  <a:lnTo>
                    <a:pt x="6094" y="1693"/>
                  </a:lnTo>
                  <a:lnTo>
                    <a:pt x="7223" y="1129"/>
                  </a:lnTo>
                  <a:lnTo>
                    <a:pt x="8351" y="677"/>
                  </a:lnTo>
                  <a:lnTo>
                    <a:pt x="9592" y="339"/>
                  </a:lnTo>
                  <a:lnTo>
                    <a:pt x="10946" y="226"/>
                  </a:lnTo>
                  <a:lnTo>
                    <a:pt x="12188" y="113"/>
                  </a:lnTo>
                  <a:lnTo>
                    <a:pt x="13542" y="226"/>
                  </a:lnTo>
                  <a:lnTo>
                    <a:pt x="14783" y="564"/>
                  </a:lnTo>
                  <a:lnTo>
                    <a:pt x="16137" y="903"/>
                  </a:lnTo>
                  <a:lnTo>
                    <a:pt x="17379" y="1467"/>
                  </a:lnTo>
                  <a:lnTo>
                    <a:pt x="18507" y="2144"/>
                  </a:lnTo>
                  <a:lnTo>
                    <a:pt x="19635" y="3047"/>
                  </a:lnTo>
                  <a:lnTo>
                    <a:pt x="20651" y="3950"/>
                  </a:lnTo>
                  <a:lnTo>
                    <a:pt x="21441" y="5078"/>
                  </a:lnTo>
                  <a:lnTo>
                    <a:pt x="22231" y="6319"/>
                  </a:lnTo>
                  <a:lnTo>
                    <a:pt x="22795" y="7561"/>
                  </a:lnTo>
                  <a:lnTo>
                    <a:pt x="23246" y="8802"/>
                  </a:lnTo>
                  <a:lnTo>
                    <a:pt x="23472" y="10156"/>
                  </a:lnTo>
                  <a:lnTo>
                    <a:pt x="23698" y="11397"/>
                  </a:lnTo>
                  <a:lnTo>
                    <a:pt x="23585" y="12751"/>
                  </a:lnTo>
                  <a:lnTo>
                    <a:pt x="23472" y="13993"/>
                  </a:lnTo>
                  <a:lnTo>
                    <a:pt x="23246" y="15234"/>
                  </a:lnTo>
                  <a:lnTo>
                    <a:pt x="22795" y="16475"/>
                  </a:lnTo>
                  <a:lnTo>
                    <a:pt x="22231" y="17604"/>
                  </a:lnTo>
                  <a:lnTo>
                    <a:pt x="21554" y="18619"/>
                  </a:lnTo>
                  <a:lnTo>
                    <a:pt x="20877" y="19522"/>
                  </a:lnTo>
                  <a:lnTo>
                    <a:pt x="20087" y="20425"/>
                  </a:lnTo>
                  <a:lnTo>
                    <a:pt x="19184" y="21215"/>
                  </a:lnTo>
                  <a:lnTo>
                    <a:pt x="18281" y="21779"/>
                  </a:lnTo>
                  <a:lnTo>
                    <a:pt x="17379" y="22343"/>
                  </a:lnTo>
                  <a:lnTo>
                    <a:pt x="16363" y="22794"/>
                  </a:lnTo>
                  <a:lnTo>
                    <a:pt x="15460" y="23133"/>
                  </a:lnTo>
                  <a:lnTo>
                    <a:pt x="14445" y="23472"/>
                  </a:lnTo>
                  <a:lnTo>
                    <a:pt x="13542" y="23584"/>
                  </a:lnTo>
                  <a:lnTo>
                    <a:pt x="12526" y="23697"/>
                  </a:lnTo>
                  <a:lnTo>
                    <a:pt x="11624" y="23697"/>
                  </a:lnTo>
                  <a:lnTo>
                    <a:pt x="10044" y="23584"/>
                  </a:lnTo>
                  <a:lnTo>
                    <a:pt x="8577" y="23246"/>
                  </a:lnTo>
                  <a:lnTo>
                    <a:pt x="7110" y="22682"/>
                  </a:lnTo>
                  <a:lnTo>
                    <a:pt x="5756" y="22005"/>
                  </a:lnTo>
                  <a:lnTo>
                    <a:pt x="5643" y="22005"/>
                  </a:lnTo>
                  <a:lnTo>
                    <a:pt x="1242" y="24487"/>
                  </a:lnTo>
                  <a:lnTo>
                    <a:pt x="5698" y="22037"/>
                  </a:lnTo>
                  <a:lnTo>
                    <a:pt x="5698" y="22037"/>
                  </a:lnTo>
                  <a:lnTo>
                    <a:pt x="6997" y="22794"/>
                  </a:lnTo>
                  <a:lnTo>
                    <a:pt x="8464" y="23359"/>
                  </a:lnTo>
                  <a:lnTo>
                    <a:pt x="10044" y="23697"/>
                  </a:lnTo>
                  <a:lnTo>
                    <a:pt x="11511" y="23810"/>
                  </a:lnTo>
                  <a:lnTo>
                    <a:pt x="12526" y="23810"/>
                  </a:lnTo>
                  <a:lnTo>
                    <a:pt x="13542" y="23697"/>
                  </a:lnTo>
                  <a:lnTo>
                    <a:pt x="14445" y="23584"/>
                  </a:lnTo>
                  <a:lnTo>
                    <a:pt x="15460" y="23359"/>
                  </a:lnTo>
                  <a:lnTo>
                    <a:pt x="16476" y="22907"/>
                  </a:lnTo>
                  <a:lnTo>
                    <a:pt x="17491" y="22456"/>
                  </a:lnTo>
                  <a:lnTo>
                    <a:pt x="18507" y="21892"/>
                  </a:lnTo>
                  <a:lnTo>
                    <a:pt x="19410" y="21215"/>
                  </a:lnTo>
                  <a:lnTo>
                    <a:pt x="20312" y="20425"/>
                  </a:lnTo>
                  <a:lnTo>
                    <a:pt x="20990" y="19522"/>
                  </a:lnTo>
                  <a:lnTo>
                    <a:pt x="21779" y="18619"/>
                  </a:lnTo>
                  <a:lnTo>
                    <a:pt x="22344" y="17717"/>
                  </a:lnTo>
                  <a:lnTo>
                    <a:pt x="22908" y="16475"/>
                  </a:lnTo>
                  <a:lnTo>
                    <a:pt x="23359" y="15347"/>
                  </a:lnTo>
                  <a:lnTo>
                    <a:pt x="23585" y="14106"/>
                  </a:lnTo>
                  <a:lnTo>
                    <a:pt x="23811" y="12751"/>
                  </a:lnTo>
                  <a:lnTo>
                    <a:pt x="23811" y="11397"/>
                  </a:lnTo>
                  <a:lnTo>
                    <a:pt x="23698" y="10043"/>
                  </a:lnTo>
                  <a:lnTo>
                    <a:pt x="23359" y="8802"/>
                  </a:lnTo>
                  <a:lnTo>
                    <a:pt x="23021" y="7448"/>
                  </a:lnTo>
                  <a:lnTo>
                    <a:pt x="22344" y="6207"/>
                  </a:lnTo>
                  <a:lnTo>
                    <a:pt x="21667" y="4965"/>
                  </a:lnTo>
                  <a:lnTo>
                    <a:pt x="20764" y="3837"/>
                  </a:lnTo>
                  <a:lnTo>
                    <a:pt x="19748" y="2934"/>
                  </a:lnTo>
                  <a:lnTo>
                    <a:pt x="18620" y="2031"/>
                  </a:lnTo>
                  <a:lnTo>
                    <a:pt x="17379" y="1354"/>
                  </a:lnTo>
                  <a:lnTo>
                    <a:pt x="16137" y="790"/>
                  </a:lnTo>
                  <a:lnTo>
                    <a:pt x="14783" y="339"/>
                  </a:lnTo>
                  <a:lnTo>
                    <a:pt x="13542" y="113"/>
                  </a:lnTo>
                  <a:lnTo>
                    <a:pt x="12188" y="0"/>
                  </a:lnTo>
                  <a:close/>
                  <a:moveTo>
                    <a:pt x="1242" y="24487"/>
                  </a:moveTo>
                  <a:lnTo>
                    <a:pt x="1242" y="24487"/>
                  </a:lnTo>
                  <a:lnTo>
                    <a:pt x="1242" y="244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-2682463" y="1394884"/>
              <a:ext cx="186514" cy="135066"/>
            </a:xfrm>
            <a:custGeom>
              <a:avLst/>
              <a:gdLst/>
              <a:ahLst/>
              <a:cxnLst/>
              <a:rect l="l" t="t" r="r" b="b"/>
              <a:pathLst>
                <a:path w="13091" h="9480" extrusionOk="0">
                  <a:moveTo>
                    <a:pt x="11510" y="1"/>
                  </a:moveTo>
                  <a:lnTo>
                    <a:pt x="4966" y="6207"/>
                  </a:lnTo>
                  <a:lnTo>
                    <a:pt x="1693" y="3273"/>
                  </a:lnTo>
                  <a:lnTo>
                    <a:pt x="0" y="4966"/>
                  </a:lnTo>
                  <a:lnTo>
                    <a:pt x="4740" y="9479"/>
                  </a:lnTo>
                  <a:lnTo>
                    <a:pt x="13090" y="1693"/>
                  </a:lnTo>
                  <a:lnTo>
                    <a:pt x="115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-3074754" y="3050857"/>
              <a:ext cx="59498" cy="967861"/>
            </a:xfrm>
            <a:custGeom>
              <a:avLst/>
              <a:gdLst/>
              <a:ahLst/>
              <a:cxnLst/>
              <a:rect l="l" t="t" r="r" b="b"/>
              <a:pathLst>
                <a:path w="4176" h="67932" extrusionOk="0">
                  <a:moveTo>
                    <a:pt x="1" y="0"/>
                  </a:moveTo>
                  <a:lnTo>
                    <a:pt x="1129" y="67932"/>
                  </a:lnTo>
                  <a:lnTo>
                    <a:pt x="3048" y="67932"/>
                  </a:lnTo>
                  <a:lnTo>
                    <a:pt x="4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-3077960" y="3049247"/>
              <a:ext cx="64313" cy="969471"/>
            </a:xfrm>
            <a:custGeom>
              <a:avLst/>
              <a:gdLst/>
              <a:ahLst/>
              <a:cxnLst/>
              <a:rect l="l" t="t" r="r" b="b"/>
              <a:pathLst>
                <a:path w="4514" h="68045" extrusionOk="0">
                  <a:moveTo>
                    <a:pt x="0" y="0"/>
                  </a:moveTo>
                  <a:lnTo>
                    <a:pt x="0" y="113"/>
                  </a:lnTo>
                  <a:lnTo>
                    <a:pt x="790" y="43784"/>
                  </a:lnTo>
                  <a:lnTo>
                    <a:pt x="1241" y="67932"/>
                  </a:lnTo>
                  <a:lnTo>
                    <a:pt x="1354" y="68045"/>
                  </a:lnTo>
                  <a:lnTo>
                    <a:pt x="340" y="226"/>
                  </a:lnTo>
                  <a:lnTo>
                    <a:pt x="4286" y="226"/>
                  </a:lnTo>
                  <a:lnTo>
                    <a:pt x="3498" y="48184"/>
                  </a:lnTo>
                  <a:lnTo>
                    <a:pt x="3273" y="62628"/>
                  </a:lnTo>
                  <a:lnTo>
                    <a:pt x="3273" y="66578"/>
                  </a:lnTo>
                  <a:lnTo>
                    <a:pt x="3385" y="62628"/>
                  </a:lnTo>
                  <a:lnTo>
                    <a:pt x="3611" y="48184"/>
                  </a:lnTo>
                  <a:lnTo>
                    <a:pt x="4514" y="113"/>
                  </a:lnTo>
                  <a:lnTo>
                    <a:pt x="45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-1232296" y="3054062"/>
              <a:ext cx="59512" cy="964655"/>
            </a:xfrm>
            <a:custGeom>
              <a:avLst/>
              <a:gdLst/>
              <a:ahLst/>
              <a:cxnLst/>
              <a:rect l="l" t="t" r="r" b="b"/>
              <a:pathLst>
                <a:path w="4177" h="67707" extrusionOk="0">
                  <a:moveTo>
                    <a:pt x="1" y="1"/>
                  </a:moveTo>
                  <a:lnTo>
                    <a:pt x="565" y="67707"/>
                  </a:lnTo>
                  <a:lnTo>
                    <a:pt x="2596" y="67707"/>
                  </a:lnTo>
                  <a:lnTo>
                    <a:pt x="41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-1233891" y="3052467"/>
              <a:ext cx="62703" cy="966251"/>
            </a:xfrm>
            <a:custGeom>
              <a:avLst/>
              <a:gdLst/>
              <a:ahLst/>
              <a:cxnLst/>
              <a:rect l="l" t="t" r="r" b="b"/>
              <a:pathLst>
                <a:path w="4401" h="67819" extrusionOk="0">
                  <a:moveTo>
                    <a:pt x="0" y="0"/>
                  </a:moveTo>
                  <a:lnTo>
                    <a:pt x="0" y="113"/>
                  </a:lnTo>
                  <a:lnTo>
                    <a:pt x="451" y="43670"/>
                  </a:lnTo>
                  <a:lnTo>
                    <a:pt x="674" y="67430"/>
                  </a:lnTo>
                  <a:lnTo>
                    <a:pt x="226" y="226"/>
                  </a:lnTo>
                  <a:lnTo>
                    <a:pt x="4173" y="226"/>
                  </a:lnTo>
                  <a:lnTo>
                    <a:pt x="3047" y="48071"/>
                  </a:lnTo>
                  <a:lnTo>
                    <a:pt x="2821" y="62515"/>
                  </a:lnTo>
                  <a:lnTo>
                    <a:pt x="3272" y="48071"/>
                  </a:lnTo>
                  <a:lnTo>
                    <a:pt x="4401" y="113"/>
                  </a:lnTo>
                  <a:lnTo>
                    <a:pt x="4401" y="0"/>
                  </a:lnTo>
                  <a:close/>
                  <a:moveTo>
                    <a:pt x="674" y="67430"/>
                  </a:moveTo>
                  <a:lnTo>
                    <a:pt x="677" y="67819"/>
                  </a:lnTo>
                  <a:lnTo>
                    <a:pt x="677" y="67706"/>
                  </a:lnTo>
                  <a:lnTo>
                    <a:pt x="674" y="674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-3211402" y="2978508"/>
              <a:ext cx="2246004" cy="78789"/>
            </a:xfrm>
            <a:custGeom>
              <a:avLst/>
              <a:gdLst/>
              <a:ahLst/>
              <a:cxnLst/>
              <a:rect l="l" t="t" r="r" b="b"/>
              <a:pathLst>
                <a:path w="157642" h="5530" extrusionOk="0">
                  <a:moveTo>
                    <a:pt x="0" y="0"/>
                  </a:moveTo>
                  <a:lnTo>
                    <a:pt x="0" y="5530"/>
                  </a:lnTo>
                  <a:lnTo>
                    <a:pt x="157642" y="5530"/>
                  </a:lnTo>
                  <a:lnTo>
                    <a:pt x="157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-3211402" y="2976898"/>
              <a:ext cx="2247614" cy="82009"/>
            </a:xfrm>
            <a:custGeom>
              <a:avLst/>
              <a:gdLst/>
              <a:ahLst/>
              <a:cxnLst/>
              <a:rect l="l" t="t" r="r" b="b"/>
              <a:pathLst>
                <a:path w="157755" h="5756" extrusionOk="0">
                  <a:moveTo>
                    <a:pt x="45927" y="0"/>
                  </a:moveTo>
                  <a:lnTo>
                    <a:pt x="12300" y="113"/>
                  </a:lnTo>
                  <a:lnTo>
                    <a:pt x="46040" y="113"/>
                  </a:lnTo>
                  <a:lnTo>
                    <a:pt x="157529" y="226"/>
                  </a:lnTo>
                  <a:lnTo>
                    <a:pt x="157529" y="226"/>
                  </a:lnTo>
                  <a:lnTo>
                    <a:pt x="157529" y="5530"/>
                  </a:lnTo>
                  <a:lnTo>
                    <a:pt x="157529" y="5530"/>
                  </a:lnTo>
                  <a:lnTo>
                    <a:pt x="113" y="5643"/>
                  </a:lnTo>
                  <a:lnTo>
                    <a:pt x="113" y="5643"/>
                  </a:lnTo>
                  <a:lnTo>
                    <a:pt x="0" y="113"/>
                  </a:lnTo>
                  <a:lnTo>
                    <a:pt x="0" y="1467"/>
                  </a:lnTo>
                  <a:lnTo>
                    <a:pt x="0" y="5643"/>
                  </a:lnTo>
                  <a:lnTo>
                    <a:pt x="113" y="5643"/>
                  </a:lnTo>
                  <a:lnTo>
                    <a:pt x="157642" y="5755"/>
                  </a:lnTo>
                  <a:lnTo>
                    <a:pt x="157755" y="5755"/>
                  </a:lnTo>
                  <a:lnTo>
                    <a:pt x="1577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-3206586" y="2978508"/>
              <a:ext cx="471079" cy="59498"/>
            </a:xfrm>
            <a:custGeom>
              <a:avLst/>
              <a:gdLst/>
              <a:ahLst/>
              <a:cxnLst/>
              <a:rect l="l" t="t" r="r" b="b"/>
              <a:pathLst>
                <a:path w="33064" h="4176" extrusionOk="0">
                  <a:moveTo>
                    <a:pt x="33064" y="0"/>
                  </a:moveTo>
                  <a:lnTo>
                    <a:pt x="32838" y="226"/>
                  </a:lnTo>
                  <a:lnTo>
                    <a:pt x="32838" y="226"/>
                  </a:lnTo>
                  <a:lnTo>
                    <a:pt x="33064" y="113"/>
                  </a:lnTo>
                  <a:lnTo>
                    <a:pt x="33064" y="0"/>
                  </a:lnTo>
                  <a:close/>
                  <a:moveTo>
                    <a:pt x="32838" y="226"/>
                  </a:moveTo>
                  <a:lnTo>
                    <a:pt x="32048" y="790"/>
                  </a:lnTo>
                  <a:lnTo>
                    <a:pt x="32612" y="452"/>
                  </a:lnTo>
                  <a:lnTo>
                    <a:pt x="32838" y="226"/>
                  </a:lnTo>
                  <a:close/>
                  <a:moveTo>
                    <a:pt x="32048" y="790"/>
                  </a:moveTo>
                  <a:lnTo>
                    <a:pt x="31258" y="1016"/>
                  </a:lnTo>
                  <a:lnTo>
                    <a:pt x="30468" y="1129"/>
                  </a:lnTo>
                  <a:lnTo>
                    <a:pt x="29453" y="1242"/>
                  </a:lnTo>
                  <a:lnTo>
                    <a:pt x="30581" y="1242"/>
                  </a:lnTo>
                  <a:lnTo>
                    <a:pt x="31371" y="1016"/>
                  </a:lnTo>
                  <a:lnTo>
                    <a:pt x="32048" y="790"/>
                  </a:lnTo>
                  <a:close/>
                  <a:moveTo>
                    <a:pt x="1" y="2483"/>
                  </a:moveTo>
                  <a:lnTo>
                    <a:pt x="1" y="2596"/>
                  </a:lnTo>
                  <a:lnTo>
                    <a:pt x="226" y="2709"/>
                  </a:lnTo>
                  <a:lnTo>
                    <a:pt x="1" y="2483"/>
                  </a:lnTo>
                  <a:close/>
                  <a:moveTo>
                    <a:pt x="226" y="2709"/>
                  </a:moveTo>
                  <a:lnTo>
                    <a:pt x="452" y="2934"/>
                  </a:lnTo>
                  <a:lnTo>
                    <a:pt x="1016" y="3160"/>
                  </a:lnTo>
                  <a:lnTo>
                    <a:pt x="1919" y="3498"/>
                  </a:lnTo>
                  <a:lnTo>
                    <a:pt x="1129" y="3160"/>
                  </a:lnTo>
                  <a:lnTo>
                    <a:pt x="226" y="2709"/>
                  </a:lnTo>
                  <a:close/>
                  <a:moveTo>
                    <a:pt x="1919" y="3498"/>
                  </a:moveTo>
                  <a:lnTo>
                    <a:pt x="2822" y="3837"/>
                  </a:lnTo>
                  <a:lnTo>
                    <a:pt x="3725" y="3950"/>
                  </a:lnTo>
                  <a:lnTo>
                    <a:pt x="2822" y="3724"/>
                  </a:lnTo>
                  <a:lnTo>
                    <a:pt x="1919" y="3498"/>
                  </a:lnTo>
                  <a:close/>
                  <a:moveTo>
                    <a:pt x="21215" y="677"/>
                  </a:moveTo>
                  <a:lnTo>
                    <a:pt x="19635" y="903"/>
                  </a:lnTo>
                  <a:lnTo>
                    <a:pt x="17943" y="1242"/>
                  </a:lnTo>
                  <a:lnTo>
                    <a:pt x="16363" y="1693"/>
                  </a:lnTo>
                  <a:lnTo>
                    <a:pt x="13090" y="2709"/>
                  </a:lnTo>
                  <a:lnTo>
                    <a:pt x="11511" y="3160"/>
                  </a:lnTo>
                  <a:lnTo>
                    <a:pt x="10044" y="3498"/>
                  </a:lnTo>
                  <a:lnTo>
                    <a:pt x="8577" y="3837"/>
                  </a:lnTo>
                  <a:lnTo>
                    <a:pt x="7110" y="3950"/>
                  </a:lnTo>
                  <a:lnTo>
                    <a:pt x="5869" y="4063"/>
                  </a:lnTo>
                  <a:lnTo>
                    <a:pt x="4627" y="3950"/>
                  </a:lnTo>
                  <a:lnTo>
                    <a:pt x="3725" y="3950"/>
                  </a:lnTo>
                  <a:lnTo>
                    <a:pt x="4627" y="4063"/>
                  </a:lnTo>
                  <a:lnTo>
                    <a:pt x="5869" y="4175"/>
                  </a:lnTo>
                  <a:lnTo>
                    <a:pt x="7110" y="4063"/>
                  </a:lnTo>
                  <a:lnTo>
                    <a:pt x="8577" y="3950"/>
                  </a:lnTo>
                  <a:lnTo>
                    <a:pt x="10044" y="3611"/>
                  </a:lnTo>
                  <a:lnTo>
                    <a:pt x="11624" y="3273"/>
                  </a:lnTo>
                  <a:lnTo>
                    <a:pt x="13203" y="2821"/>
                  </a:lnTo>
                  <a:lnTo>
                    <a:pt x="16476" y="1806"/>
                  </a:lnTo>
                  <a:lnTo>
                    <a:pt x="18056" y="1354"/>
                  </a:lnTo>
                  <a:lnTo>
                    <a:pt x="19635" y="1016"/>
                  </a:lnTo>
                  <a:lnTo>
                    <a:pt x="21328" y="790"/>
                  </a:lnTo>
                  <a:lnTo>
                    <a:pt x="23021" y="790"/>
                  </a:lnTo>
                  <a:lnTo>
                    <a:pt x="24375" y="903"/>
                  </a:lnTo>
                  <a:lnTo>
                    <a:pt x="25842" y="1016"/>
                  </a:lnTo>
                  <a:lnTo>
                    <a:pt x="27196" y="1242"/>
                  </a:lnTo>
                  <a:lnTo>
                    <a:pt x="28437" y="1242"/>
                  </a:lnTo>
                  <a:lnTo>
                    <a:pt x="25842" y="903"/>
                  </a:lnTo>
                  <a:lnTo>
                    <a:pt x="24375" y="790"/>
                  </a:lnTo>
                  <a:lnTo>
                    <a:pt x="22908" y="67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-3185685" y="2980118"/>
              <a:ext cx="197770" cy="32157"/>
            </a:xfrm>
            <a:custGeom>
              <a:avLst/>
              <a:gdLst/>
              <a:ahLst/>
              <a:cxnLst/>
              <a:rect l="l" t="t" r="r" b="b"/>
              <a:pathLst>
                <a:path w="13881" h="2257" extrusionOk="0">
                  <a:moveTo>
                    <a:pt x="13880" y="339"/>
                  </a:moveTo>
                  <a:lnTo>
                    <a:pt x="12413" y="1016"/>
                  </a:lnTo>
                  <a:lnTo>
                    <a:pt x="11285" y="1467"/>
                  </a:lnTo>
                  <a:lnTo>
                    <a:pt x="12526" y="1129"/>
                  </a:lnTo>
                  <a:lnTo>
                    <a:pt x="13880" y="339"/>
                  </a:lnTo>
                  <a:close/>
                  <a:moveTo>
                    <a:pt x="1" y="0"/>
                  </a:moveTo>
                  <a:lnTo>
                    <a:pt x="1" y="113"/>
                  </a:lnTo>
                  <a:lnTo>
                    <a:pt x="226" y="451"/>
                  </a:lnTo>
                  <a:lnTo>
                    <a:pt x="791" y="1016"/>
                  </a:lnTo>
                  <a:lnTo>
                    <a:pt x="1580" y="1354"/>
                  </a:lnTo>
                  <a:lnTo>
                    <a:pt x="2935" y="1806"/>
                  </a:lnTo>
                  <a:lnTo>
                    <a:pt x="4289" y="2031"/>
                  </a:lnTo>
                  <a:lnTo>
                    <a:pt x="5643" y="2257"/>
                  </a:lnTo>
                  <a:lnTo>
                    <a:pt x="6997" y="2257"/>
                  </a:lnTo>
                  <a:lnTo>
                    <a:pt x="8577" y="2144"/>
                  </a:lnTo>
                  <a:lnTo>
                    <a:pt x="10157" y="1806"/>
                  </a:lnTo>
                  <a:lnTo>
                    <a:pt x="11285" y="1467"/>
                  </a:lnTo>
                  <a:lnTo>
                    <a:pt x="11285" y="1467"/>
                  </a:lnTo>
                  <a:lnTo>
                    <a:pt x="10044" y="1693"/>
                  </a:lnTo>
                  <a:lnTo>
                    <a:pt x="8577" y="2031"/>
                  </a:lnTo>
                  <a:lnTo>
                    <a:pt x="6997" y="2144"/>
                  </a:lnTo>
                  <a:lnTo>
                    <a:pt x="5643" y="2031"/>
                  </a:lnTo>
                  <a:lnTo>
                    <a:pt x="4289" y="1918"/>
                  </a:lnTo>
                  <a:lnTo>
                    <a:pt x="2935" y="1693"/>
                  </a:lnTo>
                  <a:lnTo>
                    <a:pt x="1580" y="1241"/>
                  </a:lnTo>
                  <a:lnTo>
                    <a:pt x="903" y="903"/>
                  </a:lnTo>
                  <a:lnTo>
                    <a:pt x="339" y="4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-2627796" y="2996189"/>
              <a:ext cx="276544" cy="56292"/>
            </a:xfrm>
            <a:custGeom>
              <a:avLst/>
              <a:gdLst/>
              <a:ahLst/>
              <a:cxnLst/>
              <a:rect l="l" t="t" r="r" b="b"/>
              <a:pathLst>
                <a:path w="19410" h="3951" extrusionOk="0">
                  <a:moveTo>
                    <a:pt x="4401" y="1468"/>
                  </a:moveTo>
                  <a:lnTo>
                    <a:pt x="3160" y="1919"/>
                  </a:lnTo>
                  <a:lnTo>
                    <a:pt x="2144" y="2483"/>
                  </a:lnTo>
                  <a:lnTo>
                    <a:pt x="3273" y="2032"/>
                  </a:lnTo>
                  <a:lnTo>
                    <a:pt x="4401" y="1468"/>
                  </a:lnTo>
                  <a:close/>
                  <a:moveTo>
                    <a:pt x="12187" y="2483"/>
                  </a:moveTo>
                  <a:lnTo>
                    <a:pt x="13203" y="2709"/>
                  </a:lnTo>
                  <a:lnTo>
                    <a:pt x="12413" y="2483"/>
                  </a:lnTo>
                  <a:close/>
                  <a:moveTo>
                    <a:pt x="2144" y="2483"/>
                  </a:moveTo>
                  <a:lnTo>
                    <a:pt x="1016" y="3047"/>
                  </a:lnTo>
                  <a:lnTo>
                    <a:pt x="0" y="3837"/>
                  </a:lnTo>
                  <a:lnTo>
                    <a:pt x="1016" y="3160"/>
                  </a:lnTo>
                  <a:lnTo>
                    <a:pt x="2144" y="2483"/>
                  </a:lnTo>
                  <a:close/>
                  <a:moveTo>
                    <a:pt x="11172" y="1"/>
                  </a:moveTo>
                  <a:lnTo>
                    <a:pt x="9253" y="226"/>
                  </a:lnTo>
                  <a:lnTo>
                    <a:pt x="7335" y="565"/>
                  </a:lnTo>
                  <a:lnTo>
                    <a:pt x="5529" y="1016"/>
                  </a:lnTo>
                  <a:lnTo>
                    <a:pt x="4401" y="1468"/>
                  </a:lnTo>
                  <a:lnTo>
                    <a:pt x="5529" y="1129"/>
                  </a:lnTo>
                  <a:lnTo>
                    <a:pt x="7448" y="678"/>
                  </a:lnTo>
                  <a:lnTo>
                    <a:pt x="9253" y="339"/>
                  </a:lnTo>
                  <a:lnTo>
                    <a:pt x="11172" y="226"/>
                  </a:lnTo>
                  <a:lnTo>
                    <a:pt x="14218" y="226"/>
                  </a:lnTo>
                  <a:lnTo>
                    <a:pt x="15234" y="452"/>
                  </a:lnTo>
                  <a:lnTo>
                    <a:pt x="16362" y="678"/>
                  </a:lnTo>
                  <a:lnTo>
                    <a:pt x="17491" y="903"/>
                  </a:lnTo>
                  <a:lnTo>
                    <a:pt x="18506" y="1355"/>
                  </a:lnTo>
                  <a:lnTo>
                    <a:pt x="18958" y="1580"/>
                  </a:lnTo>
                  <a:lnTo>
                    <a:pt x="19183" y="2032"/>
                  </a:lnTo>
                  <a:lnTo>
                    <a:pt x="19296" y="2257"/>
                  </a:lnTo>
                  <a:lnTo>
                    <a:pt x="19296" y="2483"/>
                  </a:lnTo>
                  <a:lnTo>
                    <a:pt x="19183" y="2709"/>
                  </a:lnTo>
                  <a:lnTo>
                    <a:pt x="19071" y="2822"/>
                  </a:lnTo>
                  <a:lnTo>
                    <a:pt x="18619" y="3160"/>
                  </a:lnTo>
                  <a:lnTo>
                    <a:pt x="18055" y="3386"/>
                  </a:lnTo>
                  <a:lnTo>
                    <a:pt x="17378" y="3612"/>
                  </a:lnTo>
                  <a:lnTo>
                    <a:pt x="16588" y="3724"/>
                  </a:lnTo>
                  <a:lnTo>
                    <a:pt x="15121" y="3837"/>
                  </a:lnTo>
                  <a:lnTo>
                    <a:pt x="13541" y="3837"/>
                  </a:lnTo>
                  <a:lnTo>
                    <a:pt x="12074" y="3724"/>
                  </a:lnTo>
                  <a:lnTo>
                    <a:pt x="9253" y="3273"/>
                  </a:lnTo>
                  <a:lnTo>
                    <a:pt x="8576" y="3160"/>
                  </a:lnTo>
                  <a:lnTo>
                    <a:pt x="8012" y="2934"/>
                  </a:lnTo>
                  <a:lnTo>
                    <a:pt x="7786" y="2822"/>
                  </a:lnTo>
                  <a:lnTo>
                    <a:pt x="7673" y="2596"/>
                  </a:lnTo>
                  <a:lnTo>
                    <a:pt x="7786" y="2370"/>
                  </a:lnTo>
                  <a:lnTo>
                    <a:pt x="8012" y="2257"/>
                  </a:lnTo>
                  <a:lnTo>
                    <a:pt x="9140" y="1806"/>
                  </a:lnTo>
                  <a:lnTo>
                    <a:pt x="10269" y="1468"/>
                  </a:lnTo>
                  <a:lnTo>
                    <a:pt x="11397" y="1242"/>
                  </a:lnTo>
                  <a:lnTo>
                    <a:pt x="12526" y="1242"/>
                  </a:lnTo>
                  <a:lnTo>
                    <a:pt x="13428" y="1355"/>
                  </a:lnTo>
                  <a:lnTo>
                    <a:pt x="14331" y="1580"/>
                  </a:lnTo>
                  <a:lnTo>
                    <a:pt x="15121" y="1919"/>
                  </a:lnTo>
                  <a:lnTo>
                    <a:pt x="15786" y="2299"/>
                  </a:lnTo>
                  <a:lnTo>
                    <a:pt x="15234" y="2483"/>
                  </a:lnTo>
                  <a:lnTo>
                    <a:pt x="14557" y="2709"/>
                  </a:lnTo>
                  <a:lnTo>
                    <a:pt x="15234" y="2596"/>
                  </a:lnTo>
                  <a:lnTo>
                    <a:pt x="16024" y="2370"/>
                  </a:lnTo>
                  <a:lnTo>
                    <a:pt x="16024" y="2257"/>
                  </a:lnTo>
                  <a:lnTo>
                    <a:pt x="15121" y="1806"/>
                  </a:lnTo>
                  <a:lnTo>
                    <a:pt x="14331" y="1468"/>
                  </a:lnTo>
                  <a:lnTo>
                    <a:pt x="13428" y="1242"/>
                  </a:lnTo>
                  <a:lnTo>
                    <a:pt x="12526" y="1129"/>
                  </a:lnTo>
                  <a:lnTo>
                    <a:pt x="11284" y="1129"/>
                  </a:lnTo>
                  <a:lnTo>
                    <a:pt x="10156" y="1355"/>
                  </a:lnTo>
                  <a:lnTo>
                    <a:pt x="9028" y="1580"/>
                  </a:lnTo>
                  <a:lnTo>
                    <a:pt x="7899" y="2145"/>
                  </a:lnTo>
                  <a:lnTo>
                    <a:pt x="7673" y="2257"/>
                  </a:lnTo>
                  <a:lnTo>
                    <a:pt x="7561" y="2596"/>
                  </a:lnTo>
                  <a:lnTo>
                    <a:pt x="7673" y="2822"/>
                  </a:lnTo>
                  <a:lnTo>
                    <a:pt x="7899" y="3047"/>
                  </a:lnTo>
                  <a:lnTo>
                    <a:pt x="8576" y="3273"/>
                  </a:lnTo>
                  <a:lnTo>
                    <a:pt x="9253" y="3386"/>
                  </a:lnTo>
                  <a:lnTo>
                    <a:pt x="12074" y="3837"/>
                  </a:lnTo>
                  <a:lnTo>
                    <a:pt x="13541" y="3950"/>
                  </a:lnTo>
                  <a:lnTo>
                    <a:pt x="15008" y="3950"/>
                  </a:lnTo>
                  <a:lnTo>
                    <a:pt x="16588" y="3837"/>
                  </a:lnTo>
                  <a:lnTo>
                    <a:pt x="17378" y="3724"/>
                  </a:lnTo>
                  <a:lnTo>
                    <a:pt x="18168" y="3499"/>
                  </a:lnTo>
                  <a:lnTo>
                    <a:pt x="18732" y="3273"/>
                  </a:lnTo>
                  <a:lnTo>
                    <a:pt x="19183" y="2934"/>
                  </a:lnTo>
                  <a:lnTo>
                    <a:pt x="19296" y="2709"/>
                  </a:lnTo>
                  <a:lnTo>
                    <a:pt x="19409" y="2483"/>
                  </a:lnTo>
                  <a:lnTo>
                    <a:pt x="19409" y="2257"/>
                  </a:lnTo>
                  <a:lnTo>
                    <a:pt x="19409" y="1919"/>
                  </a:lnTo>
                  <a:lnTo>
                    <a:pt x="19071" y="1468"/>
                  </a:lnTo>
                  <a:lnTo>
                    <a:pt x="18619" y="1242"/>
                  </a:lnTo>
                  <a:lnTo>
                    <a:pt x="17491" y="790"/>
                  </a:lnTo>
                  <a:lnTo>
                    <a:pt x="16362" y="452"/>
                  </a:lnTo>
                  <a:lnTo>
                    <a:pt x="15347" y="226"/>
                  </a:lnTo>
                  <a:lnTo>
                    <a:pt x="14218" y="113"/>
                  </a:lnTo>
                  <a:lnTo>
                    <a:pt x="130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-2243555" y="2981714"/>
              <a:ext cx="82009" cy="75583"/>
            </a:xfrm>
            <a:custGeom>
              <a:avLst/>
              <a:gdLst/>
              <a:ahLst/>
              <a:cxnLst/>
              <a:rect l="l" t="t" r="r" b="b"/>
              <a:pathLst>
                <a:path w="5756" h="5305" extrusionOk="0">
                  <a:moveTo>
                    <a:pt x="5530" y="1"/>
                  </a:moveTo>
                  <a:lnTo>
                    <a:pt x="5643" y="452"/>
                  </a:lnTo>
                  <a:lnTo>
                    <a:pt x="5643" y="1017"/>
                  </a:lnTo>
                  <a:lnTo>
                    <a:pt x="5417" y="1694"/>
                  </a:lnTo>
                  <a:lnTo>
                    <a:pt x="5079" y="2371"/>
                  </a:lnTo>
                  <a:lnTo>
                    <a:pt x="4627" y="2935"/>
                  </a:lnTo>
                  <a:lnTo>
                    <a:pt x="4063" y="3386"/>
                  </a:lnTo>
                  <a:lnTo>
                    <a:pt x="3499" y="3950"/>
                  </a:lnTo>
                  <a:lnTo>
                    <a:pt x="2709" y="4402"/>
                  </a:lnTo>
                  <a:lnTo>
                    <a:pt x="2032" y="4740"/>
                  </a:lnTo>
                  <a:lnTo>
                    <a:pt x="1355" y="4966"/>
                  </a:lnTo>
                  <a:lnTo>
                    <a:pt x="1" y="5305"/>
                  </a:lnTo>
                  <a:lnTo>
                    <a:pt x="452" y="5305"/>
                  </a:lnTo>
                  <a:lnTo>
                    <a:pt x="1468" y="5079"/>
                  </a:lnTo>
                  <a:lnTo>
                    <a:pt x="2145" y="4853"/>
                  </a:lnTo>
                  <a:lnTo>
                    <a:pt x="2822" y="4515"/>
                  </a:lnTo>
                  <a:lnTo>
                    <a:pt x="3499" y="4063"/>
                  </a:lnTo>
                  <a:lnTo>
                    <a:pt x="4289" y="3499"/>
                  </a:lnTo>
                  <a:lnTo>
                    <a:pt x="4853" y="2935"/>
                  </a:lnTo>
                  <a:lnTo>
                    <a:pt x="5304" y="2258"/>
                  </a:lnTo>
                  <a:lnTo>
                    <a:pt x="5643" y="1694"/>
                  </a:lnTo>
                  <a:lnTo>
                    <a:pt x="5756" y="1129"/>
                  </a:lnTo>
                  <a:lnTo>
                    <a:pt x="5756" y="678"/>
                  </a:lnTo>
                  <a:lnTo>
                    <a:pt x="5643" y="227"/>
                  </a:lnTo>
                  <a:lnTo>
                    <a:pt x="55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-2089212" y="3001019"/>
              <a:ext cx="327992" cy="56278"/>
            </a:xfrm>
            <a:custGeom>
              <a:avLst/>
              <a:gdLst/>
              <a:ahLst/>
              <a:cxnLst/>
              <a:rect l="l" t="t" r="r" b="b"/>
              <a:pathLst>
                <a:path w="23021" h="3950" extrusionOk="0">
                  <a:moveTo>
                    <a:pt x="7674" y="0"/>
                  </a:moveTo>
                  <a:lnTo>
                    <a:pt x="6433" y="226"/>
                  </a:lnTo>
                  <a:lnTo>
                    <a:pt x="5417" y="564"/>
                  </a:lnTo>
                  <a:lnTo>
                    <a:pt x="4514" y="903"/>
                  </a:lnTo>
                  <a:lnTo>
                    <a:pt x="3612" y="1354"/>
                  </a:lnTo>
                  <a:lnTo>
                    <a:pt x="2709" y="1806"/>
                  </a:lnTo>
                  <a:lnTo>
                    <a:pt x="1693" y="2483"/>
                  </a:lnTo>
                  <a:lnTo>
                    <a:pt x="678" y="3273"/>
                  </a:lnTo>
                  <a:lnTo>
                    <a:pt x="113" y="3724"/>
                  </a:lnTo>
                  <a:lnTo>
                    <a:pt x="1" y="3950"/>
                  </a:lnTo>
                  <a:lnTo>
                    <a:pt x="226" y="3837"/>
                  </a:lnTo>
                  <a:lnTo>
                    <a:pt x="678" y="3385"/>
                  </a:lnTo>
                  <a:lnTo>
                    <a:pt x="1806" y="2595"/>
                  </a:lnTo>
                  <a:lnTo>
                    <a:pt x="2822" y="1918"/>
                  </a:lnTo>
                  <a:lnTo>
                    <a:pt x="3724" y="1467"/>
                  </a:lnTo>
                  <a:lnTo>
                    <a:pt x="4627" y="1016"/>
                  </a:lnTo>
                  <a:lnTo>
                    <a:pt x="5530" y="677"/>
                  </a:lnTo>
                  <a:lnTo>
                    <a:pt x="6433" y="451"/>
                  </a:lnTo>
                  <a:lnTo>
                    <a:pt x="7674" y="226"/>
                  </a:lnTo>
                  <a:lnTo>
                    <a:pt x="8915" y="113"/>
                  </a:lnTo>
                  <a:lnTo>
                    <a:pt x="10156" y="226"/>
                  </a:lnTo>
                  <a:lnTo>
                    <a:pt x="11285" y="451"/>
                  </a:lnTo>
                  <a:lnTo>
                    <a:pt x="12413" y="903"/>
                  </a:lnTo>
                  <a:lnTo>
                    <a:pt x="13542" y="1580"/>
                  </a:lnTo>
                  <a:lnTo>
                    <a:pt x="13993" y="1806"/>
                  </a:lnTo>
                  <a:lnTo>
                    <a:pt x="14557" y="2144"/>
                  </a:lnTo>
                  <a:lnTo>
                    <a:pt x="15122" y="2257"/>
                  </a:lnTo>
                  <a:lnTo>
                    <a:pt x="15686" y="2370"/>
                  </a:lnTo>
                  <a:lnTo>
                    <a:pt x="16814" y="2370"/>
                  </a:lnTo>
                  <a:lnTo>
                    <a:pt x="17943" y="2257"/>
                  </a:lnTo>
                  <a:lnTo>
                    <a:pt x="18845" y="2144"/>
                  </a:lnTo>
                  <a:lnTo>
                    <a:pt x="19748" y="2257"/>
                  </a:lnTo>
                  <a:lnTo>
                    <a:pt x="20425" y="2370"/>
                  </a:lnTo>
                  <a:lnTo>
                    <a:pt x="21102" y="2483"/>
                  </a:lnTo>
                  <a:lnTo>
                    <a:pt x="21666" y="2821"/>
                  </a:lnTo>
                  <a:lnTo>
                    <a:pt x="22231" y="3160"/>
                  </a:lnTo>
                  <a:lnTo>
                    <a:pt x="23021" y="3724"/>
                  </a:lnTo>
                  <a:lnTo>
                    <a:pt x="22682" y="3385"/>
                  </a:lnTo>
                  <a:lnTo>
                    <a:pt x="22343" y="3047"/>
                  </a:lnTo>
                  <a:lnTo>
                    <a:pt x="21779" y="2708"/>
                  </a:lnTo>
                  <a:lnTo>
                    <a:pt x="21102" y="2370"/>
                  </a:lnTo>
                  <a:lnTo>
                    <a:pt x="20538" y="2257"/>
                  </a:lnTo>
                  <a:lnTo>
                    <a:pt x="19861" y="2144"/>
                  </a:lnTo>
                  <a:lnTo>
                    <a:pt x="18845" y="2031"/>
                  </a:lnTo>
                  <a:lnTo>
                    <a:pt x="17943" y="2144"/>
                  </a:lnTo>
                  <a:lnTo>
                    <a:pt x="16814" y="2257"/>
                  </a:lnTo>
                  <a:lnTo>
                    <a:pt x="15799" y="2257"/>
                  </a:lnTo>
                  <a:lnTo>
                    <a:pt x="15234" y="2144"/>
                  </a:lnTo>
                  <a:lnTo>
                    <a:pt x="14670" y="1918"/>
                  </a:lnTo>
                  <a:lnTo>
                    <a:pt x="14106" y="1693"/>
                  </a:lnTo>
                  <a:lnTo>
                    <a:pt x="13655" y="1467"/>
                  </a:lnTo>
                  <a:lnTo>
                    <a:pt x="12526" y="790"/>
                  </a:lnTo>
                  <a:lnTo>
                    <a:pt x="11398" y="339"/>
                  </a:lnTo>
                  <a:lnTo>
                    <a:pt x="10156" y="113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-1753199" y="2981714"/>
              <a:ext cx="324786" cy="70767"/>
            </a:xfrm>
            <a:custGeom>
              <a:avLst/>
              <a:gdLst/>
              <a:ahLst/>
              <a:cxnLst/>
              <a:rect l="l" t="t" r="r" b="b"/>
              <a:pathLst>
                <a:path w="22796" h="4967" extrusionOk="0">
                  <a:moveTo>
                    <a:pt x="1" y="1"/>
                  </a:moveTo>
                  <a:lnTo>
                    <a:pt x="452" y="565"/>
                  </a:lnTo>
                  <a:lnTo>
                    <a:pt x="1581" y="1355"/>
                  </a:lnTo>
                  <a:lnTo>
                    <a:pt x="2822" y="2145"/>
                  </a:lnTo>
                  <a:lnTo>
                    <a:pt x="2822" y="2145"/>
                  </a:lnTo>
                  <a:lnTo>
                    <a:pt x="1693" y="1355"/>
                  </a:lnTo>
                  <a:lnTo>
                    <a:pt x="565" y="452"/>
                  </a:lnTo>
                  <a:lnTo>
                    <a:pt x="1" y="1"/>
                  </a:lnTo>
                  <a:close/>
                  <a:moveTo>
                    <a:pt x="22795" y="1355"/>
                  </a:moveTo>
                  <a:lnTo>
                    <a:pt x="21554" y="2145"/>
                  </a:lnTo>
                  <a:lnTo>
                    <a:pt x="19635" y="3048"/>
                  </a:lnTo>
                  <a:lnTo>
                    <a:pt x="17604" y="3838"/>
                  </a:lnTo>
                  <a:lnTo>
                    <a:pt x="16363" y="4176"/>
                  </a:lnTo>
                  <a:lnTo>
                    <a:pt x="15009" y="4515"/>
                  </a:lnTo>
                  <a:lnTo>
                    <a:pt x="13655" y="4740"/>
                  </a:lnTo>
                  <a:lnTo>
                    <a:pt x="10834" y="4740"/>
                  </a:lnTo>
                  <a:lnTo>
                    <a:pt x="9480" y="4515"/>
                  </a:lnTo>
                  <a:lnTo>
                    <a:pt x="8125" y="4289"/>
                  </a:lnTo>
                  <a:lnTo>
                    <a:pt x="6771" y="3838"/>
                  </a:lnTo>
                  <a:lnTo>
                    <a:pt x="4740" y="3048"/>
                  </a:lnTo>
                  <a:lnTo>
                    <a:pt x="2822" y="2145"/>
                  </a:lnTo>
                  <a:lnTo>
                    <a:pt x="4740" y="3273"/>
                  </a:lnTo>
                  <a:lnTo>
                    <a:pt x="6771" y="4063"/>
                  </a:lnTo>
                  <a:lnTo>
                    <a:pt x="8125" y="4402"/>
                  </a:lnTo>
                  <a:lnTo>
                    <a:pt x="9480" y="4740"/>
                  </a:lnTo>
                  <a:lnTo>
                    <a:pt x="10834" y="4853"/>
                  </a:lnTo>
                  <a:lnTo>
                    <a:pt x="12188" y="4966"/>
                  </a:lnTo>
                  <a:lnTo>
                    <a:pt x="13655" y="4853"/>
                  </a:lnTo>
                  <a:lnTo>
                    <a:pt x="15122" y="4628"/>
                  </a:lnTo>
                  <a:lnTo>
                    <a:pt x="16363" y="4289"/>
                  </a:lnTo>
                  <a:lnTo>
                    <a:pt x="17604" y="3950"/>
                  </a:lnTo>
                  <a:lnTo>
                    <a:pt x="19748" y="3161"/>
                  </a:lnTo>
                  <a:lnTo>
                    <a:pt x="21667" y="2145"/>
                  </a:lnTo>
                  <a:lnTo>
                    <a:pt x="22795" y="13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-1677630" y="2978508"/>
              <a:ext cx="225096" cy="32171"/>
            </a:xfrm>
            <a:custGeom>
              <a:avLst/>
              <a:gdLst/>
              <a:ahLst/>
              <a:cxnLst/>
              <a:rect l="l" t="t" r="r" b="b"/>
              <a:pathLst>
                <a:path w="15799" h="2258" extrusionOk="0">
                  <a:moveTo>
                    <a:pt x="15573" y="0"/>
                  </a:moveTo>
                  <a:lnTo>
                    <a:pt x="15347" y="151"/>
                  </a:lnTo>
                  <a:lnTo>
                    <a:pt x="15347" y="151"/>
                  </a:lnTo>
                  <a:lnTo>
                    <a:pt x="15798" y="0"/>
                  </a:lnTo>
                  <a:close/>
                  <a:moveTo>
                    <a:pt x="0" y="0"/>
                  </a:moveTo>
                  <a:lnTo>
                    <a:pt x="113" y="113"/>
                  </a:lnTo>
                  <a:lnTo>
                    <a:pt x="565" y="339"/>
                  </a:lnTo>
                  <a:lnTo>
                    <a:pt x="0" y="0"/>
                  </a:lnTo>
                  <a:close/>
                  <a:moveTo>
                    <a:pt x="15347" y="151"/>
                  </a:moveTo>
                  <a:lnTo>
                    <a:pt x="15121" y="226"/>
                  </a:lnTo>
                  <a:lnTo>
                    <a:pt x="13542" y="903"/>
                  </a:lnTo>
                  <a:lnTo>
                    <a:pt x="12300" y="1354"/>
                  </a:lnTo>
                  <a:lnTo>
                    <a:pt x="11059" y="1693"/>
                  </a:lnTo>
                  <a:lnTo>
                    <a:pt x="9479" y="2031"/>
                  </a:lnTo>
                  <a:lnTo>
                    <a:pt x="7899" y="2144"/>
                  </a:lnTo>
                  <a:lnTo>
                    <a:pt x="6432" y="2031"/>
                  </a:lnTo>
                  <a:lnTo>
                    <a:pt x="4965" y="1806"/>
                  </a:lnTo>
                  <a:lnTo>
                    <a:pt x="3498" y="1467"/>
                  </a:lnTo>
                  <a:lnTo>
                    <a:pt x="2144" y="1016"/>
                  </a:lnTo>
                  <a:lnTo>
                    <a:pt x="565" y="339"/>
                  </a:lnTo>
                  <a:lnTo>
                    <a:pt x="565" y="339"/>
                  </a:lnTo>
                  <a:lnTo>
                    <a:pt x="2144" y="1129"/>
                  </a:lnTo>
                  <a:lnTo>
                    <a:pt x="3498" y="1580"/>
                  </a:lnTo>
                  <a:lnTo>
                    <a:pt x="4965" y="1919"/>
                  </a:lnTo>
                  <a:lnTo>
                    <a:pt x="6432" y="2144"/>
                  </a:lnTo>
                  <a:lnTo>
                    <a:pt x="7899" y="2257"/>
                  </a:lnTo>
                  <a:lnTo>
                    <a:pt x="9479" y="2144"/>
                  </a:lnTo>
                  <a:lnTo>
                    <a:pt x="11172" y="1806"/>
                  </a:lnTo>
                  <a:lnTo>
                    <a:pt x="12413" y="1467"/>
                  </a:lnTo>
                  <a:lnTo>
                    <a:pt x="13654" y="1016"/>
                  </a:lnTo>
                  <a:lnTo>
                    <a:pt x="15234" y="226"/>
                  </a:lnTo>
                  <a:lnTo>
                    <a:pt x="15347" y="15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-1450938" y="2983323"/>
              <a:ext cx="225096" cy="72363"/>
            </a:xfrm>
            <a:custGeom>
              <a:avLst/>
              <a:gdLst/>
              <a:ahLst/>
              <a:cxnLst/>
              <a:rect l="l" t="t" r="r" b="b"/>
              <a:pathLst>
                <a:path w="15799" h="5079" extrusionOk="0">
                  <a:moveTo>
                    <a:pt x="15121" y="114"/>
                  </a:moveTo>
                  <a:lnTo>
                    <a:pt x="15685" y="226"/>
                  </a:lnTo>
                  <a:lnTo>
                    <a:pt x="15798" y="226"/>
                  </a:lnTo>
                  <a:lnTo>
                    <a:pt x="15685" y="114"/>
                  </a:lnTo>
                  <a:close/>
                  <a:moveTo>
                    <a:pt x="12639" y="1"/>
                  </a:moveTo>
                  <a:lnTo>
                    <a:pt x="11962" y="114"/>
                  </a:lnTo>
                  <a:lnTo>
                    <a:pt x="10495" y="226"/>
                  </a:lnTo>
                  <a:lnTo>
                    <a:pt x="8802" y="565"/>
                  </a:lnTo>
                  <a:lnTo>
                    <a:pt x="7109" y="1016"/>
                  </a:lnTo>
                  <a:lnTo>
                    <a:pt x="5530" y="1693"/>
                  </a:lnTo>
                  <a:lnTo>
                    <a:pt x="4063" y="2371"/>
                  </a:lnTo>
                  <a:lnTo>
                    <a:pt x="2708" y="3048"/>
                  </a:lnTo>
                  <a:lnTo>
                    <a:pt x="2144" y="3386"/>
                  </a:lnTo>
                  <a:lnTo>
                    <a:pt x="1693" y="3725"/>
                  </a:lnTo>
                  <a:lnTo>
                    <a:pt x="903" y="4289"/>
                  </a:lnTo>
                  <a:lnTo>
                    <a:pt x="564" y="4515"/>
                  </a:lnTo>
                  <a:lnTo>
                    <a:pt x="339" y="4740"/>
                  </a:lnTo>
                  <a:lnTo>
                    <a:pt x="0" y="5079"/>
                  </a:lnTo>
                  <a:lnTo>
                    <a:pt x="452" y="4853"/>
                  </a:lnTo>
                  <a:lnTo>
                    <a:pt x="677" y="4627"/>
                  </a:lnTo>
                  <a:lnTo>
                    <a:pt x="1016" y="4289"/>
                  </a:lnTo>
                  <a:lnTo>
                    <a:pt x="1806" y="3725"/>
                  </a:lnTo>
                  <a:lnTo>
                    <a:pt x="2257" y="3499"/>
                  </a:lnTo>
                  <a:lnTo>
                    <a:pt x="2821" y="3160"/>
                  </a:lnTo>
                  <a:lnTo>
                    <a:pt x="4063" y="2483"/>
                  </a:lnTo>
                  <a:lnTo>
                    <a:pt x="5642" y="1806"/>
                  </a:lnTo>
                  <a:lnTo>
                    <a:pt x="7222" y="1242"/>
                  </a:lnTo>
                  <a:lnTo>
                    <a:pt x="8802" y="791"/>
                  </a:lnTo>
                  <a:lnTo>
                    <a:pt x="10495" y="452"/>
                  </a:lnTo>
                  <a:lnTo>
                    <a:pt x="11962" y="226"/>
                  </a:lnTo>
                  <a:lnTo>
                    <a:pt x="12639" y="114"/>
                  </a:lnTo>
                  <a:lnTo>
                    <a:pt x="15121" y="114"/>
                  </a:lnTo>
                  <a:lnTo>
                    <a:pt x="147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-2156731" y="2986543"/>
              <a:ext cx="435703" cy="65937"/>
            </a:xfrm>
            <a:custGeom>
              <a:avLst/>
              <a:gdLst/>
              <a:ahLst/>
              <a:cxnLst/>
              <a:rect l="l" t="t" r="r" b="b"/>
              <a:pathLst>
                <a:path w="30581" h="4628" extrusionOk="0">
                  <a:moveTo>
                    <a:pt x="12977" y="0"/>
                  </a:moveTo>
                  <a:lnTo>
                    <a:pt x="11284" y="113"/>
                  </a:lnTo>
                  <a:lnTo>
                    <a:pt x="9592" y="339"/>
                  </a:lnTo>
                  <a:lnTo>
                    <a:pt x="8012" y="790"/>
                  </a:lnTo>
                  <a:lnTo>
                    <a:pt x="6658" y="1242"/>
                  </a:lnTo>
                  <a:lnTo>
                    <a:pt x="5304" y="1806"/>
                  </a:lnTo>
                  <a:lnTo>
                    <a:pt x="3160" y="2822"/>
                  </a:lnTo>
                  <a:lnTo>
                    <a:pt x="0" y="4401"/>
                  </a:lnTo>
                  <a:lnTo>
                    <a:pt x="3160" y="2934"/>
                  </a:lnTo>
                  <a:lnTo>
                    <a:pt x="5417" y="1919"/>
                  </a:lnTo>
                  <a:lnTo>
                    <a:pt x="6658" y="1355"/>
                  </a:lnTo>
                  <a:lnTo>
                    <a:pt x="8125" y="903"/>
                  </a:lnTo>
                  <a:lnTo>
                    <a:pt x="9705" y="565"/>
                  </a:lnTo>
                  <a:lnTo>
                    <a:pt x="11284" y="226"/>
                  </a:lnTo>
                  <a:lnTo>
                    <a:pt x="12977" y="113"/>
                  </a:lnTo>
                  <a:lnTo>
                    <a:pt x="14670" y="226"/>
                  </a:lnTo>
                  <a:lnTo>
                    <a:pt x="16362" y="452"/>
                  </a:lnTo>
                  <a:lnTo>
                    <a:pt x="17942" y="903"/>
                  </a:lnTo>
                  <a:lnTo>
                    <a:pt x="19522" y="1242"/>
                  </a:lnTo>
                  <a:lnTo>
                    <a:pt x="21102" y="1467"/>
                  </a:lnTo>
                  <a:lnTo>
                    <a:pt x="24036" y="1806"/>
                  </a:lnTo>
                  <a:lnTo>
                    <a:pt x="25277" y="2032"/>
                  </a:lnTo>
                  <a:lnTo>
                    <a:pt x="26518" y="2257"/>
                  </a:lnTo>
                  <a:lnTo>
                    <a:pt x="27308" y="2596"/>
                  </a:lnTo>
                  <a:lnTo>
                    <a:pt x="28211" y="2822"/>
                  </a:lnTo>
                  <a:lnTo>
                    <a:pt x="29001" y="3273"/>
                  </a:lnTo>
                  <a:lnTo>
                    <a:pt x="29678" y="3724"/>
                  </a:lnTo>
                  <a:lnTo>
                    <a:pt x="29001" y="3160"/>
                  </a:lnTo>
                  <a:lnTo>
                    <a:pt x="28211" y="2709"/>
                  </a:lnTo>
                  <a:lnTo>
                    <a:pt x="27421" y="2370"/>
                  </a:lnTo>
                  <a:lnTo>
                    <a:pt x="26518" y="2145"/>
                  </a:lnTo>
                  <a:lnTo>
                    <a:pt x="25277" y="1919"/>
                  </a:lnTo>
                  <a:lnTo>
                    <a:pt x="24036" y="1693"/>
                  </a:lnTo>
                  <a:lnTo>
                    <a:pt x="21102" y="1355"/>
                  </a:lnTo>
                  <a:lnTo>
                    <a:pt x="19522" y="1129"/>
                  </a:lnTo>
                  <a:lnTo>
                    <a:pt x="18055" y="678"/>
                  </a:lnTo>
                  <a:lnTo>
                    <a:pt x="16362" y="339"/>
                  </a:lnTo>
                  <a:lnTo>
                    <a:pt x="14670" y="0"/>
                  </a:lnTo>
                  <a:close/>
                  <a:moveTo>
                    <a:pt x="29678" y="3724"/>
                  </a:moveTo>
                  <a:lnTo>
                    <a:pt x="30581" y="4627"/>
                  </a:lnTo>
                  <a:lnTo>
                    <a:pt x="30129" y="4063"/>
                  </a:lnTo>
                  <a:lnTo>
                    <a:pt x="29678" y="37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-2340010" y="2978508"/>
              <a:ext cx="112555" cy="78789"/>
            </a:xfrm>
            <a:custGeom>
              <a:avLst/>
              <a:gdLst/>
              <a:ahLst/>
              <a:cxnLst/>
              <a:rect l="l" t="t" r="r" b="b"/>
              <a:pathLst>
                <a:path w="7900" h="5530" extrusionOk="0">
                  <a:moveTo>
                    <a:pt x="7899" y="0"/>
                  </a:moveTo>
                  <a:lnTo>
                    <a:pt x="7786" y="677"/>
                  </a:lnTo>
                  <a:lnTo>
                    <a:pt x="7448" y="1354"/>
                  </a:lnTo>
                  <a:lnTo>
                    <a:pt x="6996" y="2031"/>
                  </a:lnTo>
                  <a:lnTo>
                    <a:pt x="6432" y="2709"/>
                  </a:lnTo>
                  <a:lnTo>
                    <a:pt x="5755" y="3273"/>
                  </a:lnTo>
                  <a:lnTo>
                    <a:pt x="5078" y="3724"/>
                  </a:lnTo>
                  <a:lnTo>
                    <a:pt x="3385" y="4514"/>
                  </a:lnTo>
                  <a:lnTo>
                    <a:pt x="1580" y="5078"/>
                  </a:lnTo>
                  <a:lnTo>
                    <a:pt x="451" y="5417"/>
                  </a:lnTo>
                  <a:lnTo>
                    <a:pt x="0" y="5530"/>
                  </a:lnTo>
                  <a:lnTo>
                    <a:pt x="451" y="5530"/>
                  </a:lnTo>
                  <a:lnTo>
                    <a:pt x="1580" y="5191"/>
                  </a:lnTo>
                  <a:lnTo>
                    <a:pt x="3385" y="4627"/>
                  </a:lnTo>
                  <a:lnTo>
                    <a:pt x="5191" y="3837"/>
                  </a:lnTo>
                  <a:lnTo>
                    <a:pt x="5981" y="3386"/>
                  </a:lnTo>
                  <a:lnTo>
                    <a:pt x="6545" y="2821"/>
                  </a:lnTo>
                  <a:lnTo>
                    <a:pt x="7109" y="2144"/>
                  </a:lnTo>
                  <a:lnTo>
                    <a:pt x="7561" y="1354"/>
                  </a:lnTo>
                  <a:lnTo>
                    <a:pt x="7786" y="903"/>
                  </a:lnTo>
                  <a:lnTo>
                    <a:pt x="7899" y="452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-2748386" y="2981714"/>
              <a:ext cx="159187" cy="75583"/>
            </a:xfrm>
            <a:custGeom>
              <a:avLst/>
              <a:gdLst/>
              <a:ahLst/>
              <a:cxnLst/>
              <a:rect l="l" t="t" r="r" b="b"/>
              <a:pathLst>
                <a:path w="11173" h="5305" extrusionOk="0">
                  <a:moveTo>
                    <a:pt x="11172" y="1"/>
                  </a:moveTo>
                  <a:lnTo>
                    <a:pt x="9818" y="452"/>
                  </a:lnTo>
                  <a:lnTo>
                    <a:pt x="7900" y="1242"/>
                  </a:lnTo>
                  <a:lnTo>
                    <a:pt x="5530" y="2145"/>
                  </a:lnTo>
                  <a:lnTo>
                    <a:pt x="3499" y="3161"/>
                  </a:lnTo>
                  <a:lnTo>
                    <a:pt x="1468" y="4289"/>
                  </a:lnTo>
                  <a:lnTo>
                    <a:pt x="339" y="5079"/>
                  </a:lnTo>
                  <a:lnTo>
                    <a:pt x="1" y="5305"/>
                  </a:lnTo>
                  <a:lnTo>
                    <a:pt x="452" y="5079"/>
                  </a:lnTo>
                  <a:lnTo>
                    <a:pt x="1581" y="4402"/>
                  </a:lnTo>
                  <a:lnTo>
                    <a:pt x="3612" y="3273"/>
                  </a:lnTo>
                  <a:lnTo>
                    <a:pt x="5643" y="2371"/>
                  </a:lnTo>
                  <a:lnTo>
                    <a:pt x="9818" y="565"/>
                  </a:lnTo>
                  <a:lnTo>
                    <a:pt x="11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-2987930" y="2984933"/>
              <a:ext cx="311906" cy="72363"/>
            </a:xfrm>
            <a:custGeom>
              <a:avLst/>
              <a:gdLst/>
              <a:ahLst/>
              <a:cxnLst/>
              <a:rect l="l" t="t" r="r" b="b"/>
              <a:pathLst>
                <a:path w="21892" h="5079" extrusionOk="0">
                  <a:moveTo>
                    <a:pt x="21892" y="1"/>
                  </a:moveTo>
                  <a:lnTo>
                    <a:pt x="20538" y="339"/>
                  </a:lnTo>
                  <a:lnTo>
                    <a:pt x="18732" y="1242"/>
                  </a:lnTo>
                  <a:lnTo>
                    <a:pt x="17040" y="2258"/>
                  </a:lnTo>
                  <a:lnTo>
                    <a:pt x="16024" y="2822"/>
                  </a:lnTo>
                  <a:lnTo>
                    <a:pt x="15008" y="3273"/>
                  </a:lnTo>
                  <a:lnTo>
                    <a:pt x="13880" y="3724"/>
                  </a:lnTo>
                  <a:lnTo>
                    <a:pt x="12639" y="4063"/>
                  </a:lnTo>
                  <a:lnTo>
                    <a:pt x="10156" y="4402"/>
                  </a:lnTo>
                  <a:lnTo>
                    <a:pt x="7674" y="4514"/>
                  </a:lnTo>
                  <a:lnTo>
                    <a:pt x="3498" y="4627"/>
                  </a:lnTo>
                  <a:lnTo>
                    <a:pt x="2144" y="4740"/>
                  </a:lnTo>
                  <a:lnTo>
                    <a:pt x="3498" y="4740"/>
                  </a:lnTo>
                  <a:lnTo>
                    <a:pt x="7674" y="4627"/>
                  </a:lnTo>
                  <a:lnTo>
                    <a:pt x="10156" y="4514"/>
                  </a:lnTo>
                  <a:lnTo>
                    <a:pt x="12639" y="4176"/>
                  </a:lnTo>
                  <a:lnTo>
                    <a:pt x="13880" y="3837"/>
                  </a:lnTo>
                  <a:lnTo>
                    <a:pt x="15121" y="3386"/>
                  </a:lnTo>
                  <a:lnTo>
                    <a:pt x="16137" y="2935"/>
                  </a:lnTo>
                  <a:lnTo>
                    <a:pt x="17152" y="2370"/>
                  </a:lnTo>
                  <a:lnTo>
                    <a:pt x="18845" y="1355"/>
                  </a:lnTo>
                  <a:lnTo>
                    <a:pt x="20538" y="452"/>
                  </a:lnTo>
                  <a:lnTo>
                    <a:pt x="21892" y="1"/>
                  </a:lnTo>
                  <a:close/>
                  <a:moveTo>
                    <a:pt x="2144" y="4740"/>
                  </a:moveTo>
                  <a:lnTo>
                    <a:pt x="677" y="4853"/>
                  </a:lnTo>
                  <a:lnTo>
                    <a:pt x="0" y="5079"/>
                  </a:lnTo>
                  <a:lnTo>
                    <a:pt x="790" y="4966"/>
                  </a:lnTo>
                  <a:lnTo>
                    <a:pt x="2144" y="47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-1166373" y="2981714"/>
              <a:ext cx="152747" cy="72363"/>
            </a:xfrm>
            <a:custGeom>
              <a:avLst/>
              <a:gdLst/>
              <a:ahLst/>
              <a:cxnLst/>
              <a:rect l="l" t="t" r="r" b="b"/>
              <a:pathLst>
                <a:path w="10721" h="5079" extrusionOk="0">
                  <a:moveTo>
                    <a:pt x="10721" y="1"/>
                  </a:moveTo>
                  <a:lnTo>
                    <a:pt x="9366" y="452"/>
                  </a:lnTo>
                  <a:lnTo>
                    <a:pt x="7448" y="1242"/>
                  </a:lnTo>
                  <a:lnTo>
                    <a:pt x="5078" y="2145"/>
                  </a:lnTo>
                  <a:lnTo>
                    <a:pt x="3047" y="3161"/>
                  </a:lnTo>
                  <a:lnTo>
                    <a:pt x="1129" y="4289"/>
                  </a:lnTo>
                  <a:lnTo>
                    <a:pt x="0" y="5079"/>
                  </a:lnTo>
                  <a:lnTo>
                    <a:pt x="1129" y="4402"/>
                  </a:lnTo>
                  <a:lnTo>
                    <a:pt x="3160" y="3273"/>
                  </a:lnTo>
                  <a:lnTo>
                    <a:pt x="5191" y="2371"/>
                  </a:lnTo>
                  <a:lnTo>
                    <a:pt x="9479" y="565"/>
                  </a:lnTo>
                  <a:lnTo>
                    <a:pt x="107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-1412356" y="2984933"/>
              <a:ext cx="311906" cy="72363"/>
            </a:xfrm>
            <a:custGeom>
              <a:avLst/>
              <a:gdLst/>
              <a:ahLst/>
              <a:cxnLst/>
              <a:rect l="l" t="t" r="r" b="b"/>
              <a:pathLst>
                <a:path w="21892" h="5079" extrusionOk="0">
                  <a:moveTo>
                    <a:pt x="21892" y="1"/>
                  </a:moveTo>
                  <a:lnTo>
                    <a:pt x="20538" y="339"/>
                  </a:lnTo>
                  <a:lnTo>
                    <a:pt x="18845" y="1242"/>
                  </a:lnTo>
                  <a:lnTo>
                    <a:pt x="17153" y="2258"/>
                  </a:lnTo>
                  <a:lnTo>
                    <a:pt x="16137" y="2822"/>
                  </a:lnTo>
                  <a:lnTo>
                    <a:pt x="15121" y="3273"/>
                  </a:lnTo>
                  <a:lnTo>
                    <a:pt x="13880" y="3724"/>
                  </a:lnTo>
                  <a:lnTo>
                    <a:pt x="12639" y="4063"/>
                  </a:lnTo>
                  <a:lnTo>
                    <a:pt x="10156" y="4402"/>
                  </a:lnTo>
                  <a:lnTo>
                    <a:pt x="7674" y="4514"/>
                  </a:lnTo>
                  <a:lnTo>
                    <a:pt x="3499" y="4627"/>
                  </a:lnTo>
                  <a:lnTo>
                    <a:pt x="2144" y="4740"/>
                  </a:lnTo>
                  <a:lnTo>
                    <a:pt x="3499" y="4740"/>
                  </a:lnTo>
                  <a:lnTo>
                    <a:pt x="7674" y="4627"/>
                  </a:lnTo>
                  <a:lnTo>
                    <a:pt x="10156" y="4514"/>
                  </a:lnTo>
                  <a:lnTo>
                    <a:pt x="12752" y="4176"/>
                  </a:lnTo>
                  <a:lnTo>
                    <a:pt x="13993" y="3837"/>
                  </a:lnTo>
                  <a:lnTo>
                    <a:pt x="15121" y="3386"/>
                  </a:lnTo>
                  <a:lnTo>
                    <a:pt x="16250" y="2935"/>
                  </a:lnTo>
                  <a:lnTo>
                    <a:pt x="17265" y="2370"/>
                  </a:lnTo>
                  <a:lnTo>
                    <a:pt x="18845" y="1355"/>
                  </a:lnTo>
                  <a:lnTo>
                    <a:pt x="20651" y="452"/>
                  </a:lnTo>
                  <a:lnTo>
                    <a:pt x="21892" y="1"/>
                  </a:lnTo>
                  <a:close/>
                  <a:moveTo>
                    <a:pt x="2144" y="4740"/>
                  </a:moveTo>
                  <a:lnTo>
                    <a:pt x="790" y="4853"/>
                  </a:lnTo>
                  <a:lnTo>
                    <a:pt x="0" y="5079"/>
                  </a:lnTo>
                  <a:lnTo>
                    <a:pt x="790" y="4966"/>
                  </a:lnTo>
                  <a:lnTo>
                    <a:pt x="2144" y="47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39"/>
          <p:cNvSpPr txBox="1">
            <a:spLocks noGrp="1"/>
          </p:cNvSpPr>
          <p:nvPr>
            <p:ph type="title"/>
          </p:nvPr>
        </p:nvSpPr>
        <p:spPr>
          <a:xfrm>
            <a:off x="3916771" y="1348358"/>
            <a:ext cx="4708500" cy="2065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TERIMA KASIH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4F872-DEC7-6831-374F-87F699F0A55B}"/>
              </a:ext>
            </a:extLst>
          </p:cNvPr>
          <p:cNvSpPr txBox="1"/>
          <p:nvPr/>
        </p:nvSpPr>
        <p:spPr>
          <a:xfrm>
            <a:off x="7084623" y="4698740"/>
            <a:ext cx="1893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mbkm.polinema.ac.id</a:t>
            </a:r>
            <a:endParaRPr lang="en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7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43"/>
          <p:cNvSpPr txBox="1">
            <a:spLocks noGrp="1"/>
          </p:cNvSpPr>
          <p:nvPr>
            <p:ph type="title"/>
          </p:nvPr>
        </p:nvSpPr>
        <p:spPr>
          <a:xfrm>
            <a:off x="720000" y="673192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</a:t>
            </a:r>
            <a:r>
              <a:rPr lang="en" dirty="0"/>
              <a:t>UR PROSES</a:t>
            </a:r>
            <a:endParaRPr b="1" dirty="0"/>
          </a:p>
        </p:txBody>
      </p:sp>
      <p:sp>
        <p:nvSpPr>
          <p:cNvPr id="1851" name="Google Shape;1851;p43"/>
          <p:cNvSpPr/>
          <p:nvPr/>
        </p:nvSpPr>
        <p:spPr>
          <a:xfrm>
            <a:off x="1498944" y="1963426"/>
            <a:ext cx="176400" cy="1764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43"/>
          <p:cNvSpPr/>
          <p:nvPr/>
        </p:nvSpPr>
        <p:spPr>
          <a:xfrm>
            <a:off x="3482078" y="1963426"/>
            <a:ext cx="176400" cy="1764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43"/>
          <p:cNvSpPr/>
          <p:nvPr/>
        </p:nvSpPr>
        <p:spPr>
          <a:xfrm>
            <a:off x="5465199" y="1963426"/>
            <a:ext cx="176400" cy="1764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43"/>
          <p:cNvSpPr/>
          <p:nvPr/>
        </p:nvSpPr>
        <p:spPr>
          <a:xfrm>
            <a:off x="7448333" y="1963426"/>
            <a:ext cx="176400" cy="1764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43"/>
          <p:cNvSpPr txBox="1"/>
          <p:nvPr/>
        </p:nvSpPr>
        <p:spPr>
          <a:xfrm flipH="1">
            <a:off x="672144" y="2459826"/>
            <a:ext cx="18300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1. Penjaringan Minat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6" name="Google Shape;1856;p43"/>
          <p:cNvSpPr txBox="1"/>
          <p:nvPr/>
        </p:nvSpPr>
        <p:spPr>
          <a:xfrm flipH="1">
            <a:off x="2655278" y="2459826"/>
            <a:ext cx="18300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2. Pemilihan Aktivitas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7" name="Google Shape;1857;p43"/>
          <p:cNvSpPr txBox="1"/>
          <p:nvPr/>
        </p:nvSpPr>
        <p:spPr>
          <a:xfrm flipH="1">
            <a:off x="4638399" y="2459826"/>
            <a:ext cx="18300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3. Pengisian Log Aktivitas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8" name="Google Shape;1858;p43"/>
          <p:cNvSpPr txBox="1"/>
          <p:nvPr/>
        </p:nvSpPr>
        <p:spPr>
          <a:xfrm flipH="1">
            <a:off x="6621533" y="2459826"/>
            <a:ext cx="18300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4. Laporan Akhir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59" name="Google Shape;1859;p43"/>
          <p:cNvCxnSpPr>
            <a:stCxn id="1851" idx="3"/>
            <a:endCxn id="1852" idx="1"/>
          </p:cNvCxnSpPr>
          <p:nvPr/>
        </p:nvCxnSpPr>
        <p:spPr>
          <a:xfrm>
            <a:off x="1675344" y="2051626"/>
            <a:ext cx="1806600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60" name="Google Shape;1860;p43"/>
          <p:cNvCxnSpPr>
            <a:stCxn id="1852" idx="3"/>
            <a:endCxn id="1853" idx="1"/>
          </p:cNvCxnSpPr>
          <p:nvPr/>
        </p:nvCxnSpPr>
        <p:spPr>
          <a:xfrm>
            <a:off x="3658478" y="2051626"/>
            <a:ext cx="1806600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61" name="Google Shape;1861;p43"/>
          <p:cNvCxnSpPr>
            <a:stCxn id="1853" idx="3"/>
            <a:endCxn id="1854" idx="1"/>
          </p:cNvCxnSpPr>
          <p:nvPr/>
        </p:nvCxnSpPr>
        <p:spPr>
          <a:xfrm>
            <a:off x="5641599" y="2051626"/>
            <a:ext cx="1806600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62" name="Google Shape;1862;p43"/>
          <p:cNvCxnSpPr>
            <a:stCxn id="1851" idx="2"/>
            <a:endCxn id="1855" idx="0"/>
          </p:cNvCxnSpPr>
          <p:nvPr/>
        </p:nvCxnSpPr>
        <p:spPr>
          <a:xfrm>
            <a:off x="1587144" y="2139826"/>
            <a:ext cx="0" cy="320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863" name="Google Shape;1863;p43"/>
          <p:cNvCxnSpPr>
            <a:stCxn id="1852" idx="2"/>
            <a:endCxn id="1856" idx="0"/>
          </p:cNvCxnSpPr>
          <p:nvPr/>
        </p:nvCxnSpPr>
        <p:spPr>
          <a:xfrm>
            <a:off x="3570278" y="2139826"/>
            <a:ext cx="0" cy="320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864" name="Google Shape;1864;p43"/>
          <p:cNvCxnSpPr>
            <a:stCxn id="1853" idx="2"/>
            <a:endCxn id="1857" idx="0"/>
          </p:cNvCxnSpPr>
          <p:nvPr/>
        </p:nvCxnSpPr>
        <p:spPr>
          <a:xfrm>
            <a:off x="5553399" y="2139826"/>
            <a:ext cx="0" cy="320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865" name="Google Shape;1865;p43"/>
          <p:cNvCxnSpPr>
            <a:stCxn id="1854" idx="2"/>
            <a:endCxn id="1858" idx="0"/>
          </p:cNvCxnSpPr>
          <p:nvPr/>
        </p:nvCxnSpPr>
        <p:spPr>
          <a:xfrm>
            <a:off x="7536533" y="2139826"/>
            <a:ext cx="0" cy="320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B81901-57C6-499E-7B84-8D58CCF3B18B}"/>
              </a:ext>
            </a:extLst>
          </p:cNvPr>
          <p:cNvSpPr txBox="1"/>
          <p:nvPr/>
        </p:nvSpPr>
        <p:spPr>
          <a:xfrm>
            <a:off x="7084623" y="4698740"/>
            <a:ext cx="1893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mbkm.polinema.ac.id</a:t>
            </a:r>
            <a:endParaRPr lang="en-ID" dirty="0">
              <a:solidFill>
                <a:schemeClr val="accent6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DC4ED6-2244-A127-E599-C975DD46C433}"/>
              </a:ext>
            </a:extLst>
          </p:cNvPr>
          <p:cNvCxnSpPr/>
          <p:nvPr/>
        </p:nvCxnSpPr>
        <p:spPr>
          <a:xfrm>
            <a:off x="2479675" y="1963426"/>
            <a:ext cx="0" cy="176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1856;p43">
            <a:extLst>
              <a:ext uri="{FF2B5EF4-FFF2-40B4-BE49-F238E27FC236}">
                <a16:creationId xmlns:a16="http://schemas.microsoft.com/office/drawing/2014/main" id="{49A78482-9CD6-FA96-96B4-28755504C7D6}"/>
              </a:ext>
            </a:extLst>
          </p:cNvPr>
          <p:cNvSpPr txBox="1"/>
          <p:nvPr/>
        </p:nvSpPr>
        <p:spPr>
          <a:xfrm flipH="1">
            <a:off x="1564675" y="1643426"/>
            <a:ext cx="1830000" cy="38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verifikasi</a:t>
            </a:r>
            <a:endParaRPr sz="12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D0F7DD-439E-6503-87CC-4916C5B286B9}"/>
              </a:ext>
            </a:extLst>
          </p:cNvPr>
          <p:cNvCxnSpPr/>
          <p:nvPr/>
        </p:nvCxnSpPr>
        <p:spPr>
          <a:xfrm>
            <a:off x="4554431" y="1963426"/>
            <a:ext cx="0" cy="176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856;p43">
            <a:extLst>
              <a:ext uri="{FF2B5EF4-FFF2-40B4-BE49-F238E27FC236}">
                <a16:creationId xmlns:a16="http://schemas.microsoft.com/office/drawing/2014/main" id="{F64670A9-B215-5427-B680-206886299192}"/>
              </a:ext>
            </a:extLst>
          </p:cNvPr>
          <p:cNvSpPr txBox="1"/>
          <p:nvPr/>
        </p:nvSpPr>
        <p:spPr>
          <a:xfrm flipH="1">
            <a:off x="3635078" y="1639458"/>
            <a:ext cx="1830000" cy="38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verifikasi</a:t>
            </a:r>
            <a:endParaRPr sz="12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5A160E-E5E4-DCE1-D09F-ABB7D17C836C}"/>
              </a:ext>
            </a:extLst>
          </p:cNvPr>
          <p:cNvCxnSpPr/>
          <p:nvPr/>
        </p:nvCxnSpPr>
        <p:spPr>
          <a:xfrm>
            <a:off x="6544899" y="1958457"/>
            <a:ext cx="0" cy="176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856;p43">
            <a:extLst>
              <a:ext uri="{FF2B5EF4-FFF2-40B4-BE49-F238E27FC236}">
                <a16:creationId xmlns:a16="http://schemas.microsoft.com/office/drawing/2014/main" id="{3C53A440-EC53-B442-A6CE-F7D2C1E4C68A}"/>
              </a:ext>
            </a:extLst>
          </p:cNvPr>
          <p:cNvSpPr txBox="1"/>
          <p:nvPr/>
        </p:nvSpPr>
        <p:spPr>
          <a:xfrm flipH="1">
            <a:off x="5629899" y="1639458"/>
            <a:ext cx="1830000" cy="38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review</a:t>
            </a:r>
            <a:endParaRPr sz="12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069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39"/>
          <p:cNvSpPr txBox="1">
            <a:spLocks noGrp="1"/>
          </p:cNvSpPr>
          <p:nvPr>
            <p:ph type="title"/>
          </p:nvPr>
        </p:nvSpPr>
        <p:spPr>
          <a:xfrm>
            <a:off x="275897" y="315112"/>
            <a:ext cx="8314200" cy="5857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mbkm.polinema.ac.id</a:t>
            </a:r>
            <a:endParaRPr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DD7E-2D05-E8F3-BD53-6544C7E92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62" y="900861"/>
            <a:ext cx="7517926" cy="36159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D5B68A-596C-E6DE-7977-67712EE04EB4}"/>
              </a:ext>
            </a:extLst>
          </p:cNvPr>
          <p:cNvSpPr txBox="1"/>
          <p:nvPr/>
        </p:nvSpPr>
        <p:spPr>
          <a:xfrm>
            <a:off x="7084623" y="4698740"/>
            <a:ext cx="1893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mbkm.polinema.ac.id</a:t>
            </a:r>
            <a:endParaRPr lang="en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1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2"/>
          <p:cNvSpPr txBox="1">
            <a:spLocks noGrp="1"/>
          </p:cNvSpPr>
          <p:nvPr>
            <p:ph type="title"/>
          </p:nvPr>
        </p:nvSpPr>
        <p:spPr>
          <a:xfrm flipH="1">
            <a:off x="3818267" y="1577079"/>
            <a:ext cx="47073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Login</a:t>
            </a:r>
            <a:endParaRPr dirty="0"/>
          </a:p>
        </p:txBody>
      </p:sp>
      <p:sp>
        <p:nvSpPr>
          <p:cNvPr id="570" name="Google Shape;570;p32"/>
          <p:cNvSpPr txBox="1">
            <a:spLocks noGrp="1"/>
          </p:cNvSpPr>
          <p:nvPr>
            <p:ph type="body" idx="1"/>
          </p:nvPr>
        </p:nvSpPr>
        <p:spPr>
          <a:xfrm flipH="1">
            <a:off x="3818267" y="2157140"/>
            <a:ext cx="4707300" cy="7864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Login menggunakan username dan password SIAKAD</a:t>
            </a:r>
            <a:endParaRPr sz="1600" dirty="0"/>
          </a:p>
        </p:txBody>
      </p:sp>
      <p:cxnSp>
        <p:nvCxnSpPr>
          <p:cNvPr id="571" name="Google Shape;571;p32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33EBE8A-8EA7-CCEB-2930-2F3CE6F82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25" y="453103"/>
            <a:ext cx="2649466" cy="3874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F78C8-3C22-9354-5690-4DE45DBAC859}"/>
              </a:ext>
            </a:extLst>
          </p:cNvPr>
          <p:cNvSpPr txBox="1"/>
          <p:nvPr/>
        </p:nvSpPr>
        <p:spPr>
          <a:xfrm>
            <a:off x="7084623" y="4698740"/>
            <a:ext cx="1893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mbkm.polinema.ac.id</a:t>
            </a:r>
            <a:endParaRPr lang="en-ID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2"/>
          <p:cNvSpPr txBox="1">
            <a:spLocks noGrp="1"/>
          </p:cNvSpPr>
          <p:nvPr>
            <p:ph type="title"/>
          </p:nvPr>
        </p:nvSpPr>
        <p:spPr>
          <a:xfrm rot="16200000" flipH="1">
            <a:off x="-1754844" y="1518306"/>
            <a:ext cx="4707300" cy="632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Penjaringan Minat</a:t>
            </a:r>
            <a:endParaRPr dirty="0"/>
          </a:p>
        </p:txBody>
      </p:sp>
      <p:cxnSp>
        <p:nvCxnSpPr>
          <p:cNvPr id="571" name="Google Shape;571;p32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907E0B-C049-E840-6190-726C86A64AD6}"/>
              </a:ext>
            </a:extLst>
          </p:cNvPr>
          <p:cNvSpPr txBox="1"/>
          <p:nvPr/>
        </p:nvSpPr>
        <p:spPr>
          <a:xfrm>
            <a:off x="7084623" y="4698740"/>
            <a:ext cx="1893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mbkm.polinema.ac.id</a:t>
            </a:r>
            <a:endParaRPr lang="en-ID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20AB4-E1F3-6609-2F31-CC7AD9F4D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0" y="968959"/>
            <a:ext cx="7687900" cy="26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0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2"/>
          <p:cNvSpPr txBox="1">
            <a:spLocks noGrp="1"/>
          </p:cNvSpPr>
          <p:nvPr>
            <p:ph type="title"/>
          </p:nvPr>
        </p:nvSpPr>
        <p:spPr>
          <a:xfrm rot="16200000" flipH="1">
            <a:off x="-1754844" y="1518306"/>
            <a:ext cx="4707300" cy="632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Penjaringan Minat</a:t>
            </a:r>
            <a:endParaRPr dirty="0"/>
          </a:p>
        </p:txBody>
      </p:sp>
      <p:cxnSp>
        <p:nvCxnSpPr>
          <p:cNvPr id="571" name="Google Shape;571;p32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A5FAFE3-5F06-46E0-9A10-48A4550AB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24" y="1889125"/>
            <a:ext cx="7703426" cy="12604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E50529-19EB-189C-0319-F4A12C137B05}"/>
              </a:ext>
            </a:extLst>
          </p:cNvPr>
          <p:cNvSpPr txBox="1"/>
          <p:nvPr/>
        </p:nvSpPr>
        <p:spPr>
          <a:xfrm>
            <a:off x="7084623" y="4698740"/>
            <a:ext cx="1893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mbkm.polinema.ac.id</a:t>
            </a:r>
            <a:endParaRPr lang="en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0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2"/>
          <p:cNvSpPr txBox="1">
            <a:spLocks noGrp="1"/>
          </p:cNvSpPr>
          <p:nvPr>
            <p:ph type="title"/>
          </p:nvPr>
        </p:nvSpPr>
        <p:spPr>
          <a:xfrm rot="16200000" flipH="1">
            <a:off x="-1534596" y="2106388"/>
            <a:ext cx="4251049" cy="632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Pemilihan Aktivitas</a:t>
            </a:r>
            <a:endParaRPr dirty="0"/>
          </a:p>
        </p:txBody>
      </p:sp>
      <p:cxnSp>
        <p:nvCxnSpPr>
          <p:cNvPr id="571" name="Google Shape;571;p32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487E64-7F9E-D7BD-6CB6-9D2CFE582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92" y="796925"/>
            <a:ext cx="7627558" cy="32548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0BBBD-774D-B50B-AA1F-96C98F20A11F}"/>
              </a:ext>
            </a:extLst>
          </p:cNvPr>
          <p:cNvSpPr txBox="1"/>
          <p:nvPr/>
        </p:nvSpPr>
        <p:spPr>
          <a:xfrm>
            <a:off x="7084623" y="4698740"/>
            <a:ext cx="1893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mbkm.polinema.ac.id</a:t>
            </a:r>
            <a:endParaRPr lang="en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2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2"/>
          <p:cNvSpPr txBox="1">
            <a:spLocks noGrp="1"/>
          </p:cNvSpPr>
          <p:nvPr>
            <p:ph type="title"/>
          </p:nvPr>
        </p:nvSpPr>
        <p:spPr>
          <a:xfrm rot="16200000" flipH="1">
            <a:off x="-1494063" y="2123280"/>
            <a:ext cx="4169984" cy="632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Pemilihan Aktivitas</a:t>
            </a:r>
            <a:endParaRPr dirty="0"/>
          </a:p>
        </p:txBody>
      </p:sp>
      <p:cxnSp>
        <p:nvCxnSpPr>
          <p:cNvPr id="571" name="Google Shape;571;p32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487E64-7F9E-D7BD-6CB6-9D2CFE5828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93408" y="796925"/>
            <a:ext cx="6848126" cy="32548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0BBBD-774D-B50B-AA1F-96C98F20A11F}"/>
              </a:ext>
            </a:extLst>
          </p:cNvPr>
          <p:cNvSpPr txBox="1"/>
          <p:nvPr/>
        </p:nvSpPr>
        <p:spPr>
          <a:xfrm>
            <a:off x="7084623" y="4698740"/>
            <a:ext cx="1893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mbkm.polinema.ac.id</a:t>
            </a:r>
            <a:endParaRPr lang="en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1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2"/>
          <p:cNvSpPr txBox="1">
            <a:spLocks noGrp="1"/>
          </p:cNvSpPr>
          <p:nvPr>
            <p:ph type="title"/>
          </p:nvPr>
        </p:nvSpPr>
        <p:spPr>
          <a:xfrm rot="16200000" flipH="1">
            <a:off x="-1486182" y="2123281"/>
            <a:ext cx="4154219" cy="632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Pemilihan Aktivitas</a:t>
            </a:r>
            <a:endParaRPr dirty="0"/>
          </a:p>
        </p:txBody>
      </p:sp>
      <p:cxnSp>
        <p:nvCxnSpPr>
          <p:cNvPr id="571" name="Google Shape;571;p32"/>
          <p:cNvCxnSpPr/>
          <p:nvPr/>
        </p:nvCxnSpPr>
        <p:spPr>
          <a:xfrm rot="10800000">
            <a:off x="-203900" y="297300"/>
            <a:ext cx="1001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487E64-7F9E-D7BD-6CB6-9D2CFE5828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7647" y="943880"/>
            <a:ext cx="7313887" cy="29265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0BBBD-774D-B50B-AA1F-96C98F20A11F}"/>
              </a:ext>
            </a:extLst>
          </p:cNvPr>
          <p:cNvSpPr txBox="1"/>
          <p:nvPr/>
        </p:nvSpPr>
        <p:spPr>
          <a:xfrm>
            <a:off x="7084623" y="4698740"/>
            <a:ext cx="1893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mbkm.polinema.ac.id</a:t>
            </a:r>
            <a:endParaRPr lang="en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09673"/>
      </p:ext>
    </p:extLst>
  </p:cSld>
  <p:clrMapOvr>
    <a:masterClrMapping/>
  </p:clrMapOvr>
</p:sld>
</file>

<file path=ppt/theme/theme1.xml><?xml version="1.0" encoding="utf-8"?>
<a:theme xmlns:a="http://schemas.openxmlformats.org/drawingml/2006/main" name="Employee Retention Plan Project Proposal by Slidesgo">
  <a:themeElements>
    <a:clrScheme name="Simple Light">
      <a:dk1>
        <a:srgbClr val="1E3561"/>
      </a:dk1>
      <a:lt1>
        <a:srgbClr val="0A0A0A"/>
      </a:lt1>
      <a:dk2>
        <a:srgbClr val="FAFAFA"/>
      </a:dk2>
      <a:lt2>
        <a:srgbClr val="B0C6D4"/>
      </a:lt2>
      <a:accent1>
        <a:srgbClr val="36558F"/>
      </a:accent1>
      <a:accent2>
        <a:srgbClr val="30424B"/>
      </a:accent2>
      <a:accent3>
        <a:srgbClr val="E0E0E0"/>
      </a:accent3>
      <a:accent4>
        <a:srgbClr val="729AE5"/>
      </a:accent4>
      <a:accent5>
        <a:srgbClr val="4F6772"/>
      </a:accent5>
      <a:accent6>
        <a:srgbClr val="F5F5F5"/>
      </a:accent6>
      <a:hlink>
        <a:srgbClr val="0A0A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184</Words>
  <Application>Microsoft Office PowerPoint</Application>
  <PresentationFormat>On-screen Show (16:9)</PresentationFormat>
  <Paragraphs>37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Nunito Light</vt:lpstr>
      <vt:lpstr>Albert Sans Light</vt:lpstr>
      <vt:lpstr>Loved by the King</vt:lpstr>
      <vt:lpstr>Arial</vt:lpstr>
      <vt:lpstr>Albert Sans ExtraBold</vt:lpstr>
      <vt:lpstr>Roboto</vt:lpstr>
      <vt:lpstr>Employee Retention Plan Project Proposal by Slidesgo</vt:lpstr>
      <vt:lpstr>Sistem Informasi MBKM Merdeka Belajar Kampus Merdeka</vt:lpstr>
      <vt:lpstr>ALUR PROSES</vt:lpstr>
      <vt:lpstr>mbkm.polinema.ac.id</vt:lpstr>
      <vt:lpstr>Login</vt:lpstr>
      <vt:lpstr>1. Penjaringan Minat</vt:lpstr>
      <vt:lpstr>1. Penjaringan Minat</vt:lpstr>
      <vt:lpstr>2. Pemilihan Aktivitas</vt:lpstr>
      <vt:lpstr>2. Pemilihan Aktivitas</vt:lpstr>
      <vt:lpstr>2. Pemilihan Aktivitas</vt:lpstr>
      <vt:lpstr>2. Pemilihan Aktivitas</vt:lpstr>
      <vt:lpstr>3. Log Aktivitas</vt:lpstr>
      <vt:lpstr>3. Log Aktivitas</vt:lpstr>
      <vt:lpstr>4. Laporan Akhir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RETENTION PLAN PROJECT PROPOSAL</dc:title>
  <dc:creator>HP</dc:creator>
  <cp:lastModifiedBy>allis waskito</cp:lastModifiedBy>
  <cp:revision>18</cp:revision>
  <dcterms:modified xsi:type="dcterms:W3CDTF">2024-08-20T05:25:31Z</dcterms:modified>
</cp:coreProperties>
</file>